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15"/>
  </p:notesMasterIdLst>
  <p:sldIdLst>
    <p:sldId id="256" r:id="rId2"/>
    <p:sldId id="257" r:id="rId3"/>
    <p:sldId id="259" r:id="rId4"/>
    <p:sldId id="258" r:id="rId5"/>
    <p:sldId id="261" r:id="rId6"/>
    <p:sldId id="262" r:id="rId7"/>
    <p:sldId id="263" r:id="rId8"/>
    <p:sldId id="264" r:id="rId9"/>
    <p:sldId id="266" r:id="rId10"/>
    <p:sldId id="267" r:id="rId11"/>
    <p:sldId id="296" r:id="rId12"/>
    <p:sldId id="268" r:id="rId13"/>
    <p:sldId id="270" r:id="rId14"/>
  </p:sldIdLst>
  <p:sldSz cx="9144000" cy="5143500" type="screen16x9"/>
  <p:notesSz cx="6858000" cy="9144000"/>
  <p:embeddedFontLst>
    <p:embeddedFont>
      <p:font typeface="Bakbak One" panose="020B0604020202020204" charset="0"/>
      <p:regular r:id="rId16"/>
    </p:embeddedFont>
    <p:embeddedFont>
      <p:font typeface="Cabin" panose="020B0604020202020204"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9727B2-53D4-4357-8483-D9D02DA3DE59}" v="151" dt="2024-01-20T22:53:35.526"/>
  </p1510:revLst>
</p1510:revInfo>
</file>

<file path=ppt/tableStyles.xml><?xml version="1.0" encoding="utf-8"?>
<a:tblStyleLst xmlns:a="http://schemas.openxmlformats.org/drawingml/2006/main" def="{48C64B6A-1E43-46EC-912D-E27F3748FA55}">
  <a:tblStyle styleId="{48C64B6A-1E43-46EC-912D-E27F3748FA5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4E6074D-AC10-4B87-9498-386E32DDFCAB}"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21" autoAdjust="0"/>
    <p:restoredTop sz="95033" autoAdjust="0"/>
  </p:normalViewPr>
  <p:slideViewPr>
    <p:cSldViewPr snapToGrid="0">
      <p:cViewPr>
        <p:scale>
          <a:sx n="100" d="100"/>
          <a:sy n="100" d="100"/>
        </p:scale>
        <p:origin x="1109"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DARSH KATIYAR" userId="54af8617638c5c44" providerId="LiveId" clId="{D89727B2-53D4-4357-8483-D9D02DA3DE59}"/>
    <pc:docChg chg="undo redo custSel addSld delSld modSld sldOrd delMainMaster">
      <pc:chgData name="AADARSH KATIYAR" userId="54af8617638c5c44" providerId="LiveId" clId="{D89727B2-53D4-4357-8483-D9D02DA3DE59}" dt="2024-01-20T23:03:31.731" v="2497" actId="47"/>
      <pc:docMkLst>
        <pc:docMk/>
      </pc:docMkLst>
      <pc:sldChg chg="addSp delSp modSp mod">
        <pc:chgData name="AADARSH KATIYAR" userId="54af8617638c5c44" providerId="LiveId" clId="{D89727B2-53D4-4357-8483-D9D02DA3DE59}" dt="2024-01-20T23:02:05.186" v="2461" actId="1076"/>
        <pc:sldMkLst>
          <pc:docMk/>
          <pc:sldMk cId="0" sldId="257"/>
        </pc:sldMkLst>
        <pc:spChg chg="add mod">
          <ac:chgData name="AADARSH KATIYAR" userId="54af8617638c5c44" providerId="LiveId" clId="{D89727B2-53D4-4357-8483-D9D02DA3DE59}" dt="2024-01-20T22:48:30.471" v="2026" actId="1076"/>
          <ac:spMkLst>
            <pc:docMk/>
            <pc:sldMk cId="0" sldId="257"/>
            <ac:spMk id="3" creationId="{1CE74DF0-1CC3-6464-E398-426419D83E95}"/>
          </ac:spMkLst>
        </pc:spChg>
        <pc:spChg chg="add del">
          <ac:chgData name="AADARSH KATIYAR" userId="54af8617638c5c44" providerId="LiveId" clId="{D89727B2-53D4-4357-8483-D9D02DA3DE59}" dt="2024-01-20T22:49:16.993" v="2031" actId="22"/>
          <ac:spMkLst>
            <pc:docMk/>
            <pc:sldMk cId="0" sldId="257"/>
            <ac:spMk id="5" creationId="{E6B44903-2D3D-4ADA-75FD-1BCB5FFFE02C}"/>
          </ac:spMkLst>
        </pc:spChg>
        <pc:spChg chg="add del">
          <ac:chgData name="AADARSH KATIYAR" userId="54af8617638c5c44" providerId="LiveId" clId="{D89727B2-53D4-4357-8483-D9D02DA3DE59}" dt="2024-01-20T22:49:22.645" v="2037" actId="22"/>
          <ac:spMkLst>
            <pc:docMk/>
            <pc:sldMk cId="0" sldId="257"/>
            <ac:spMk id="7" creationId="{EC5D7B4B-195E-EE84-2A53-F79C78D1FA35}"/>
          </ac:spMkLst>
        </pc:spChg>
        <pc:spChg chg="add mod">
          <ac:chgData name="AADARSH KATIYAR" userId="54af8617638c5c44" providerId="LiveId" clId="{D89727B2-53D4-4357-8483-D9D02DA3DE59}" dt="2024-01-20T23:02:05.186" v="2461" actId="1076"/>
          <ac:spMkLst>
            <pc:docMk/>
            <pc:sldMk cId="0" sldId="257"/>
            <ac:spMk id="9" creationId="{26BA78C1-4160-BF0B-1D63-609272799019}"/>
          </ac:spMkLst>
        </pc:spChg>
        <pc:spChg chg="add del mod">
          <ac:chgData name="AADARSH KATIYAR" userId="54af8617638c5c44" providerId="LiveId" clId="{D89727B2-53D4-4357-8483-D9D02DA3DE59}" dt="2024-01-20T22:53:36.337" v="2410" actId="21"/>
          <ac:spMkLst>
            <pc:docMk/>
            <pc:sldMk cId="0" sldId="257"/>
            <ac:spMk id="10" creationId="{76D037A3-D967-ADCA-AF7B-5384E1009E0F}"/>
          </ac:spMkLst>
        </pc:spChg>
        <pc:spChg chg="mod">
          <ac:chgData name="AADARSH KATIYAR" userId="54af8617638c5c44" providerId="LiveId" clId="{D89727B2-53D4-4357-8483-D9D02DA3DE59}" dt="2024-01-20T22:48:04.695" v="2024" actId="20577"/>
          <ac:spMkLst>
            <pc:docMk/>
            <pc:sldMk cId="0" sldId="257"/>
            <ac:spMk id="193" creationId="{00000000-0000-0000-0000-000000000000}"/>
          </ac:spMkLst>
        </pc:spChg>
        <pc:spChg chg="del">
          <ac:chgData name="AADARSH KATIYAR" userId="54af8617638c5c44" providerId="LiveId" clId="{D89727B2-53D4-4357-8483-D9D02DA3DE59}" dt="2024-01-20T22:48:22.363" v="2025" actId="478"/>
          <ac:spMkLst>
            <pc:docMk/>
            <pc:sldMk cId="0" sldId="257"/>
            <ac:spMk id="194" creationId="{00000000-0000-0000-0000-000000000000}"/>
          </ac:spMkLst>
        </pc:spChg>
        <pc:spChg chg="del">
          <ac:chgData name="AADARSH KATIYAR" userId="54af8617638c5c44" providerId="LiveId" clId="{D89727B2-53D4-4357-8483-D9D02DA3DE59}" dt="2024-01-20T22:49:03.535" v="2028" actId="478"/>
          <ac:spMkLst>
            <pc:docMk/>
            <pc:sldMk cId="0" sldId="257"/>
            <ac:spMk id="196" creationId="{00000000-0000-0000-0000-000000000000}"/>
          </ac:spMkLst>
        </pc:spChg>
        <pc:spChg chg="del">
          <ac:chgData name="AADARSH KATIYAR" userId="54af8617638c5c44" providerId="LiveId" clId="{D89727B2-53D4-4357-8483-D9D02DA3DE59}" dt="2024-01-20T22:49:06.554" v="2029" actId="478"/>
          <ac:spMkLst>
            <pc:docMk/>
            <pc:sldMk cId="0" sldId="257"/>
            <ac:spMk id="197" creationId="{00000000-0000-0000-0000-000000000000}"/>
          </ac:spMkLst>
        </pc:spChg>
        <pc:graphicFrameChg chg="del">
          <ac:chgData name="AADARSH KATIYAR" userId="54af8617638c5c44" providerId="LiveId" clId="{D89727B2-53D4-4357-8483-D9D02DA3DE59}" dt="2024-01-20T22:49:00.554" v="2027" actId="478"/>
          <ac:graphicFrameMkLst>
            <pc:docMk/>
            <pc:sldMk cId="0" sldId="257"/>
            <ac:graphicFrameMk id="195" creationId="{00000000-0000-0000-0000-000000000000}"/>
          </ac:graphicFrameMkLst>
        </pc:graphicFrameChg>
      </pc:sldChg>
      <pc:sldChg chg="addSp delSp modSp add del mod ord modNotes">
        <pc:chgData name="AADARSH KATIYAR" userId="54af8617638c5c44" providerId="LiveId" clId="{D89727B2-53D4-4357-8483-D9D02DA3DE59}" dt="2024-01-20T19:33:48.167" v="187" actId="1076"/>
        <pc:sldMkLst>
          <pc:docMk/>
          <pc:sldMk cId="0" sldId="258"/>
        </pc:sldMkLst>
        <pc:spChg chg="add del mod">
          <ac:chgData name="AADARSH KATIYAR" userId="54af8617638c5c44" providerId="LiveId" clId="{D89727B2-53D4-4357-8483-D9D02DA3DE59}" dt="2024-01-20T19:19:20.088" v="102" actId="478"/>
          <ac:spMkLst>
            <pc:docMk/>
            <pc:sldMk cId="0" sldId="258"/>
            <ac:spMk id="3" creationId="{C8256934-3AE4-BCD2-5C7D-B2CA158BBB5B}"/>
          </ac:spMkLst>
        </pc:spChg>
        <pc:spChg chg="add del mod">
          <ac:chgData name="AADARSH KATIYAR" userId="54af8617638c5c44" providerId="LiveId" clId="{D89727B2-53D4-4357-8483-D9D02DA3DE59}" dt="2024-01-20T19:19:32.107" v="104" actId="478"/>
          <ac:spMkLst>
            <pc:docMk/>
            <pc:sldMk cId="0" sldId="258"/>
            <ac:spMk id="5" creationId="{5687E2C5-D7BC-8AE8-1F58-B7BCA10016C8}"/>
          </ac:spMkLst>
        </pc:spChg>
        <pc:spChg chg="add del mod">
          <ac:chgData name="AADARSH KATIYAR" userId="54af8617638c5c44" providerId="LiveId" clId="{D89727B2-53D4-4357-8483-D9D02DA3DE59}" dt="2024-01-20T19:19:41.644" v="106" actId="478"/>
          <ac:spMkLst>
            <pc:docMk/>
            <pc:sldMk cId="0" sldId="258"/>
            <ac:spMk id="7" creationId="{5988B3E7-A63C-050B-014C-677207B590EE}"/>
          </ac:spMkLst>
        </pc:spChg>
        <pc:spChg chg="add del mod">
          <ac:chgData name="AADARSH KATIYAR" userId="54af8617638c5c44" providerId="LiveId" clId="{D89727B2-53D4-4357-8483-D9D02DA3DE59}" dt="2024-01-20T19:19:49.134" v="108" actId="478"/>
          <ac:spMkLst>
            <pc:docMk/>
            <pc:sldMk cId="0" sldId="258"/>
            <ac:spMk id="9" creationId="{A9525035-4E17-172F-C632-C94597A1E332}"/>
          </ac:spMkLst>
        </pc:spChg>
        <pc:spChg chg="add mod">
          <ac:chgData name="AADARSH KATIYAR" userId="54af8617638c5c44" providerId="LiveId" clId="{D89727B2-53D4-4357-8483-D9D02DA3DE59}" dt="2024-01-20T19:33:48.167" v="187" actId="1076"/>
          <ac:spMkLst>
            <pc:docMk/>
            <pc:sldMk cId="0" sldId="258"/>
            <ac:spMk id="20" creationId="{070590E8-EDA3-F75F-CA30-DD7FFE9D4096}"/>
          </ac:spMkLst>
        </pc:spChg>
        <pc:spChg chg="mod">
          <ac:chgData name="AADARSH KATIYAR" userId="54af8617638c5c44" providerId="LiveId" clId="{D89727B2-53D4-4357-8483-D9D02DA3DE59}" dt="2024-01-20T19:33:48.167" v="187" actId="1076"/>
          <ac:spMkLst>
            <pc:docMk/>
            <pc:sldMk cId="0" sldId="258"/>
            <ac:spMk id="202" creationId="{00000000-0000-0000-0000-000000000000}"/>
          </ac:spMkLst>
        </pc:spChg>
        <pc:spChg chg="del">
          <ac:chgData name="AADARSH KATIYAR" userId="54af8617638c5c44" providerId="LiveId" clId="{D89727B2-53D4-4357-8483-D9D02DA3DE59}" dt="2024-01-20T19:19:03.554" v="100" actId="478"/>
          <ac:spMkLst>
            <pc:docMk/>
            <pc:sldMk cId="0" sldId="258"/>
            <ac:spMk id="203" creationId="{00000000-0000-0000-0000-000000000000}"/>
          </ac:spMkLst>
        </pc:spChg>
        <pc:spChg chg="del">
          <ac:chgData name="AADARSH KATIYAR" userId="54af8617638c5c44" providerId="LiveId" clId="{D89727B2-53D4-4357-8483-D9D02DA3DE59}" dt="2024-01-20T19:19:23.061" v="103" actId="478"/>
          <ac:spMkLst>
            <pc:docMk/>
            <pc:sldMk cId="0" sldId="258"/>
            <ac:spMk id="204" creationId="{00000000-0000-0000-0000-000000000000}"/>
          </ac:spMkLst>
        </pc:spChg>
        <pc:spChg chg="del">
          <ac:chgData name="AADARSH KATIYAR" userId="54af8617638c5c44" providerId="LiveId" clId="{D89727B2-53D4-4357-8483-D9D02DA3DE59}" dt="2024-01-20T19:19:45.991" v="107" actId="478"/>
          <ac:spMkLst>
            <pc:docMk/>
            <pc:sldMk cId="0" sldId="258"/>
            <ac:spMk id="205" creationId="{00000000-0000-0000-0000-000000000000}"/>
          </ac:spMkLst>
        </pc:spChg>
        <pc:spChg chg="del">
          <ac:chgData name="AADARSH KATIYAR" userId="54af8617638c5c44" providerId="LiveId" clId="{D89727B2-53D4-4357-8483-D9D02DA3DE59}" dt="2024-01-20T19:19:36.507" v="105" actId="478"/>
          <ac:spMkLst>
            <pc:docMk/>
            <pc:sldMk cId="0" sldId="258"/>
            <ac:spMk id="206" creationId="{00000000-0000-0000-0000-000000000000}"/>
          </ac:spMkLst>
        </pc:spChg>
        <pc:spChg chg="mod">
          <ac:chgData name="AADARSH KATIYAR" userId="54af8617638c5c44" providerId="LiveId" clId="{D89727B2-53D4-4357-8483-D9D02DA3DE59}" dt="2024-01-20T19:18:47.450" v="99" actId="20577"/>
          <ac:spMkLst>
            <pc:docMk/>
            <pc:sldMk cId="0" sldId="258"/>
            <ac:spMk id="207" creationId="{00000000-0000-0000-0000-000000000000}"/>
          </ac:spMkLst>
        </pc:spChg>
        <pc:spChg chg="mod">
          <ac:chgData name="AADARSH KATIYAR" userId="54af8617638c5c44" providerId="LiveId" clId="{D89727B2-53D4-4357-8483-D9D02DA3DE59}" dt="2024-01-20T19:33:48.167" v="187" actId="1076"/>
          <ac:spMkLst>
            <pc:docMk/>
            <pc:sldMk cId="0" sldId="258"/>
            <ac:spMk id="208" creationId="{00000000-0000-0000-0000-000000000000}"/>
          </ac:spMkLst>
        </pc:spChg>
        <pc:spChg chg="mod">
          <ac:chgData name="AADARSH KATIYAR" userId="54af8617638c5c44" providerId="LiveId" clId="{D89727B2-53D4-4357-8483-D9D02DA3DE59}" dt="2024-01-20T19:33:48.167" v="187" actId="1076"/>
          <ac:spMkLst>
            <pc:docMk/>
            <pc:sldMk cId="0" sldId="258"/>
            <ac:spMk id="209" creationId="{00000000-0000-0000-0000-000000000000}"/>
          </ac:spMkLst>
        </pc:spChg>
        <pc:spChg chg="mod">
          <ac:chgData name="AADARSH KATIYAR" userId="54af8617638c5c44" providerId="LiveId" clId="{D89727B2-53D4-4357-8483-D9D02DA3DE59}" dt="2024-01-20T19:33:48.167" v="187" actId="1076"/>
          <ac:spMkLst>
            <pc:docMk/>
            <pc:sldMk cId="0" sldId="258"/>
            <ac:spMk id="210" creationId="{00000000-0000-0000-0000-000000000000}"/>
          </ac:spMkLst>
        </pc:spChg>
        <pc:picChg chg="add mod">
          <ac:chgData name="AADARSH KATIYAR" userId="54af8617638c5c44" providerId="LiveId" clId="{D89727B2-53D4-4357-8483-D9D02DA3DE59}" dt="2024-01-20T19:33:48.167" v="187" actId="1076"/>
          <ac:picMkLst>
            <pc:docMk/>
            <pc:sldMk cId="0" sldId="258"/>
            <ac:picMk id="11" creationId="{90D52F70-52FC-B856-3CB6-8439EDFC1F03}"/>
          </ac:picMkLst>
        </pc:picChg>
        <pc:picChg chg="add mod">
          <ac:chgData name="AADARSH KATIYAR" userId="54af8617638c5c44" providerId="LiveId" clId="{D89727B2-53D4-4357-8483-D9D02DA3DE59}" dt="2024-01-20T19:33:48.167" v="187" actId="1076"/>
          <ac:picMkLst>
            <pc:docMk/>
            <pc:sldMk cId="0" sldId="258"/>
            <ac:picMk id="13" creationId="{4F7C154D-0FF8-7344-6720-1D7E5E26DEC8}"/>
          </ac:picMkLst>
        </pc:picChg>
        <pc:picChg chg="add mod">
          <ac:chgData name="AADARSH KATIYAR" userId="54af8617638c5c44" providerId="LiveId" clId="{D89727B2-53D4-4357-8483-D9D02DA3DE59}" dt="2024-01-20T19:33:48.167" v="187" actId="1076"/>
          <ac:picMkLst>
            <pc:docMk/>
            <pc:sldMk cId="0" sldId="258"/>
            <ac:picMk id="15" creationId="{DA0C92D2-4B5B-2360-969B-47FA8EBCD279}"/>
          </ac:picMkLst>
        </pc:picChg>
        <pc:picChg chg="add mod">
          <ac:chgData name="AADARSH KATIYAR" userId="54af8617638c5c44" providerId="LiveId" clId="{D89727B2-53D4-4357-8483-D9D02DA3DE59}" dt="2024-01-20T19:33:48.167" v="187" actId="1076"/>
          <ac:picMkLst>
            <pc:docMk/>
            <pc:sldMk cId="0" sldId="258"/>
            <ac:picMk id="17" creationId="{A94ED015-301E-6657-A796-EF2219E28D78}"/>
          </ac:picMkLst>
        </pc:picChg>
        <pc:picChg chg="add mod">
          <ac:chgData name="AADARSH KATIYAR" userId="54af8617638c5c44" providerId="LiveId" clId="{D89727B2-53D4-4357-8483-D9D02DA3DE59}" dt="2024-01-20T19:33:48.167" v="187" actId="1076"/>
          <ac:picMkLst>
            <pc:docMk/>
            <pc:sldMk cId="0" sldId="258"/>
            <ac:picMk id="19" creationId="{D97877E2-CAA4-2050-8C57-9E240AF91BD5}"/>
          </ac:picMkLst>
        </pc:picChg>
      </pc:sldChg>
      <pc:sldChg chg="modSp mod">
        <pc:chgData name="AADARSH KATIYAR" userId="54af8617638c5c44" providerId="LiveId" clId="{D89727B2-53D4-4357-8483-D9D02DA3DE59}" dt="2024-01-20T22:50:16.290" v="2104" actId="20577"/>
        <pc:sldMkLst>
          <pc:docMk/>
          <pc:sldMk cId="0" sldId="259"/>
        </pc:sldMkLst>
        <pc:spChg chg="mod">
          <ac:chgData name="AADARSH KATIYAR" userId="54af8617638c5c44" providerId="LiveId" clId="{D89727B2-53D4-4357-8483-D9D02DA3DE59}" dt="2024-01-20T22:50:16.290" v="2104" actId="20577"/>
          <ac:spMkLst>
            <pc:docMk/>
            <pc:sldMk cId="0" sldId="259"/>
            <ac:spMk id="217" creationId="{00000000-0000-0000-0000-000000000000}"/>
          </ac:spMkLst>
        </pc:spChg>
        <pc:spChg chg="mod">
          <ac:chgData name="AADARSH KATIYAR" userId="54af8617638c5c44" providerId="LiveId" clId="{D89727B2-53D4-4357-8483-D9D02DA3DE59}" dt="2024-01-20T19:05:53.574" v="6" actId="1076"/>
          <ac:spMkLst>
            <pc:docMk/>
            <pc:sldMk cId="0" sldId="259"/>
            <ac:spMk id="218" creationId="{00000000-0000-0000-0000-000000000000}"/>
          </ac:spMkLst>
        </pc:spChg>
      </pc:sldChg>
      <pc:sldChg chg="modSp add del mod">
        <pc:chgData name="AADARSH KATIYAR" userId="54af8617638c5c44" providerId="LiveId" clId="{D89727B2-53D4-4357-8483-D9D02DA3DE59}" dt="2024-01-20T22:54:41.044" v="2417" actId="47"/>
        <pc:sldMkLst>
          <pc:docMk/>
          <pc:sldMk cId="0" sldId="260"/>
        </pc:sldMkLst>
        <pc:spChg chg="mod">
          <ac:chgData name="AADARSH KATIYAR" userId="54af8617638c5c44" providerId="LiveId" clId="{D89727B2-53D4-4357-8483-D9D02DA3DE59}" dt="2024-01-20T19:18:47.087" v="97" actId="20577"/>
          <ac:spMkLst>
            <pc:docMk/>
            <pc:sldMk cId="0" sldId="260"/>
            <ac:spMk id="225" creationId="{00000000-0000-0000-0000-000000000000}"/>
          </ac:spMkLst>
        </pc:spChg>
      </pc:sldChg>
      <pc:sldChg chg="addSp delSp modSp mod">
        <pc:chgData name="AADARSH KATIYAR" userId="54af8617638c5c44" providerId="LiveId" clId="{D89727B2-53D4-4357-8483-D9D02DA3DE59}" dt="2024-01-20T21:50:24.634" v="1500" actId="1440"/>
        <pc:sldMkLst>
          <pc:docMk/>
          <pc:sldMk cId="0" sldId="261"/>
        </pc:sldMkLst>
        <pc:spChg chg="add mod">
          <ac:chgData name="AADARSH KATIYAR" userId="54af8617638c5c44" providerId="LiveId" clId="{D89727B2-53D4-4357-8483-D9D02DA3DE59}" dt="2024-01-20T19:38:55.114" v="702" actId="478"/>
          <ac:spMkLst>
            <pc:docMk/>
            <pc:sldMk cId="0" sldId="261"/>
            <ac:spMk id="3" creationId="{E2F62393-FB31-7553-2A9E-CA8CA162B93B}"/>
          </ac:spMkLst>
        </pc:spChg>
        <pc:spChg chg="add mod">
          <ac:chgData name="AADARSH KATIYAR" userId="54af8617638c5c44" providerId="LiveId" clId="{D89727B2-53D4-4357-8483-D9D02DA3DE59}" dt="2024-01-20T19:39:19.837" v="703" actId="1076"/>
          <ac:spMkLst>
            <pc:docMk/>
            <pc:sldMk cId="0" sldId="261"/>
            <ac:spMk id="5" creationId="{2B89D159-1914-E961-E5A9-510FBCC762E4}"/>
          </ac:spMkLst>
        </pc:spChg>
        <pc:spChg chg="mod">
          <ac:chgData name="AADARSH KATIYAR" userId="54af8617638c5c44" providerId="LiveId" clId="{D89727B2-53D4-4357-8483-D9D02DA3DE59}" dt="2024-01-20T19:17:10.262" v="36" actId="20577"/>
          <ac:spMkLst>
            <pc:docMk/>
            <pc:sldMk cId="0" sldId="261"/>
            <ac:spMk id="231" creationId="{00000000-0000-0000-0000-000000000000}"/>
          </ac:spMkLst>
        </pc:spChg>
        <pc:spChg chg="mod">
          <ac:chgData name="AADARSH KATIYAR" userId="54af8617638c5c44" providerId="LiveId" clId="{D89727B2-53D4-4357-8483-D9D02DA3DE59}" dt="2024-01-20T20:03:44.696" v="704" actId="1076"/>
          <ac:spMkLst>
            <pc:docMk/>
            <pc:sldMk cId="0" sldId="261"/>
            <ac:spMk id="232" creationId="{00000000-0000-0000-0000-000000000000}"/>
          </ac:spMkLst>
        </pc:spChg>
        <pc:spChg chg="del">
          <ac:chgData name="AADARSH KATIYAR" userId="54af8617638c5c44" providerId="LiveId" clId="{D89727B2-53D4-4357-8483-D9D02DA3DE59}" dt="2024-01-20T19:38:55.114" v="702" actId="478"/>
          <ac:spMkLst>
            <pc:docMk/>
            <pc:sldMk cId="0" sldId="261"/>
            <ac:spMk id="233" creationId="{00000000-0000-0000-0000-000000000000}"/>
          </ac:spMkLst>
        </pc:spChg>
        <pc:spChg chg="mod">
          <ac:chgData name="AADARSH KATIYAR" userId="54af8617638c5c44" providerId="LiveId" clId="{D89727B2-53D4-4357-8483-D9D02DA3DE59}" dt="2024-01-20T20:03:44.696" v="704" actId="1076"/>
          <ac:spMkLst>
            <pc:docMk/>
            <pc:sldMk cId="0" sldId="261"/>
            <ac:spMk id="234" creationId="{00000000-0000-0000-0000-000000000000}"/>
          </ac:spMkLst>
        </pc:spChg>
        <pc:spChg chg="del mod">
          <ac:chgData name="AADARSH KATIYAR" userId="54af8617638c5c44" providerId="LiveId" clId="{D89727B2-53D4-4357-8483-D9D02DA3DE59}" dt="2024-01-20T19:38:55.114" v="702" actId="478"/>
          <ac:spMkLst>
            <pc:docMk/>
            <pc:sldMk cId="0" sldId="261"/>
            <ac:spMk id="235" creationId="{00000000-0000-0000-0000-000000000000}"/>
          </ac:spMkLst>
        </pc:spChg>
        <pc:picChg chg="add mod">
          <ac:chgData name="AADARSH KATIYAR" userId="54af8617638c5c44" providerId="LiveId" clId="{D89727B2-53D4-4357-8483-D9D02DA3DE59}" dt="2024-01-20T21:50:24.634" v="1500" actId="1440"/>
          <ac:picMkLst>
            <pc:docMk/>
            <pc:sldMk cId="0" sldId="261"/>
            <ac:picMk id="7" creationId="{B9DEEBF6-9A88-05F9-CCD2-08E76669F9D1}"/>
          </ac:picMkLst>
        </pc:picChg>
      </pc:sldChg>
      <pc:sldChg chg="addSp delSp modSp mod">
        <pc:chgData name="AADARSH KATIYAR" userId="54af8617638c5c44" providerId="LiveId" clId="{D89727B2-53D4-4357-8483-D9D02DA3DE59}" dt="2024-01-20T21:02:53.422" v="996" actId="1076"/>
        <pc:sldMkLst>
          <pc:docMk/>
          <pc:sldMk cId="0" sldId="262"/>
        </pc:sldMkLst>
        <pc:spChg chg="add mod">
          <ac:chgData name="AADARSH KATIYAR" userId="54af8617638c5c44" providerId="LiveId" clId="{D89727B2-53D4-4357-8483-D9D02DA3DE59}" dt="2024-01-20T20:30:34.479" v="901" actId="1076"/>
          <ac:spMkLst>
            <pc:docMk/>
            <pc:sldMk cId="0" sldId="262"/>
            <ac:spMk id="3" creationId="{67A3D66B-8752-E991-5265-4DA2E748FA1E}"/>
          </ac:spMkLst>
        </pc:spChg>
        <pc:spChg chg="add mod">
          <ac:chgData name="AADARSH KATIYAR" userId="54af8617638c5c44" providerId="LiveId" clId="{D89727B2-53D4-4357-8483-D9D02DA3DE59}" dt="2024-01-20T20:30:43.459" v="902" actId="1076"/>
          <ac:spMkLst>
            <pc:docMk/>
            <pc:sldMk cId="0" sldId="262"/>
            <ac:spMk id="5" creationId="{A435468D-7935-0610-930A-3ADF7D3822A5}"/>
          </ac:spMkLst>
        </pc:spChg>
        <pc:spChg chg="add mod">
          <ac:chgData name="AADARSH KATIYAR" userId="54af8617638c5c44" providerId="LiveId" clId="{D89727B2-53D4-4357-8483-D9D02DA3DE59}" dt="2024-01-20T20:32:03.113" v="937" actId="1076"/>
          <ac:spMkLst>
            <pc:docMk/>
            <pc:sldMk cId="0" sldId="262"/>
            <ac:spMk id="7" creationId="{862213B7-0ABC-97CF-6D20-2C073DF0935D}"/>
          </ac:spMkLst>
        </pc:spChg>
        <pc:spChg chg="add mod">
          <ac:chgData name="AADARSH KATIYAR" userId="54af8617638c5c44" providerId="LiveId" clId="{D89727B2-53D4-4357-8483-D9D02DA3DE59}" dt="2024-01-20T20:31:40.023" v="936" actId="1076"/>
          <ac:spMkLst>
            <pc:docMk/>
            <pc:sldMk cId="0" sldId="262"/>
            <ac:spMk id="9" creationId="{D1C5A40B-8B48-EB79-43C5-26E2B98D1C6C}"/>
          </ac:spMkLst>
        </pc:spChg>
        <pc:spChg chg="add mod">
          <ac:chgData name="AADARSH KATIYAR" userId="54af8617638c5c44" providerId="LiveId" clId="{D89727B2-53D4-4357-8483-D9D02DA3DE59}" dt="2024-01-20T20:33:48.754" v="967" actId="1076"/>
          <ac:spMkLst>
            <pc:docMk/>
            <pc:sldMk cId="0" sldId="262"/>
            <ac:spMk id="10" creationId="{E4A5E845-8165-0044-7B58-3E299C6C8AC8}"/>
          </ac:spMkLst>
        </pc:spChg>
        <pc:spChg chg="add mod">
          <ac:chgData name="AADARSH KATIYAR" userId="54af8617638c5c44" providerId="LiveId" clId="{D89727B2-53D4-4357-8483-D9D02DA3DE59}" dt="2024-01-20T20:33:07.609" v="951" actId="20577"/>
          <ac:spMkLst>
            <pc:docMk/>
            <pc:sldMk cId="0" sldId="262"/>
            <ac:spMk id="11" creationId="{401BBC34-68ED-05F0-C30C-3318CE11A9C3}"/>
          </ac:spMkLst>
        </pc:spChg>
        <pc:spChg chg="add mod">
          <ac:chgData name="AADARSH KATIYAR" userId="54af8617638c5c44" providerId="LiveId" clId="{D89727B2-53D4-4357-8483-D9D02DA3DE59}" dt="2024-01-20T20:33:41.805" v="964" actId="14100"/>
          <ac:spMkLst>
            <pc:docMk/>
            <pc:sldMk cId="0" sldId="262"/>
            <ac:spMk id="12" creationId="{20D4AA9B-CDCE-5A06-E54B-04FDA5B7C930}"/>
          </ac:spMkLst>
        </pc:spChg>
        <pc:spChg chg="add mod">
          <ac:chgData name="AADARSH KATIYAR" userId="54af8617638c5c44" providerId="LiveId" clId="{D89727B2-53D4-4357-8483-D9D02DA3DE59}" dt="2024-01-20T20:33:44.817" v="965"/>
          <ac:spMkLst>
            <pc:docMk/>
            <pc:sldMk cId="0" sldId="262"/>
            <ac:spMk id="13" creationId="{8D1485CE-6E7C-47F9-B159-FAB90B51139C}"/>
          </ac:spMkLst>
        </pc:spChg>
        <pc:spChg chg="add mod">
          <ac:chgData name="AADARSH KATIYAR" userId="54af8617638c5c44" providerId="LiveId" clId="{D89727B2-53D4-4357-8483-D9D02DA3DE59}" dt="2024-01-20T20:33:53.335" v="968"/>
          <ac:spMkLst>
            <pc:docMk/>
            <pc:sldMk cId="0" sldId="262"/>
            <ac:spMk id="14" creationId="{6E1D892C-7A5A-C1C1-C198-331632A2BB2A}"/>
          </ac:spMkLst>
        </pc:spChg>
        <pc:spChg chg="add mod">
          <ac:chgData name="AADARSH KATIYAR" userId="54af8617638c5c44" providerId="LiveId" clId="{D89727B2-53D4-4357-8483-D9D02DA3DE59}" dt="2024-01-20T20:33:58.877" v="969"/>
          <ac:spMkLst>
            <pc:docMk/>
            <pc:sldMk cId="0" sldId="262"/>
            <ac:spMk id="15" creationId="{39398CBB-71B5-ABAA-3D35-7AF706FE0BF7}"/>
          </ac:spMkLst>
        </pc:spChg>
        <pc:spChg chg="add mod">
          <ac:chgData name="AADARSH KATIYAR" userId="54af8617638c5c44" providerId="LiveId" clId="{D89727B2-53D4-4357-8483-D9D02DA3DE59}" dt="2024-01-20T20:34:22.811" v="982" actId="14100"/>
          <ac:spMkLst>
            <pc:docMk/>
            <pc:sldMk cId="0" sldId="262"/>
            <ac:spMk id="16" creationId="{89FADDE7-EDE3-1105-3387-214B40A65FA6}"/>
          </ac:spMkLst>
        </pc:spChg>
        <pc:spChg chg="add mod">
          <ac:chgData name="AADARSH KATIYAR" userId="54af8617638c5c44" providerId="LiveId" clId="{D89727B2-53D4-4357-8483-D9D02DA3DE59}" dt="2024-01-20T21:02:53.422" v="996" actId="1076"/>
          <ac:spMkLst>
            <pc:docMk/>
            <pc:sldMk cId="0" sldId="262"/>
            <ac:spMk id="19" creationId="{C13BD38E-2754-2C81-BC41-9C915ADF6CAF}"/>
          </ac:spMkLst>
        </pc:spChg>
        <pc:spChg chg="mod">
          <ac:chgData name="AADARSH KATIYAR" userId="54af8617638c5c44" providerId="LiveId" clId="{D89727B2-53D4-4357-8483-D9D02DA3DE59}" dt="2024-01-20T20:30:04.713" v="897" actId="1076"/>
          <ac:spMkLst>
            <pc:docMk/>
            <pc:sldMk cId="0" sldId="262"/>
            <ac:spMk id="240" creationId="{00000000-0000-0000-0000-000000000000}"/>
          </ac:spMkLst>
        </pc:spChg>
        <pc:spChg chg="del">
          <ac:chgData name="AADARSH KATIYAR" userId="54af8617638c5c44" providerId="LiveId" clId="{D89727B2-53D4-4357-8483-D9D02DA3DE59}" dt="2024-01-20T20:27:05.850" v="799" actId="478"/>
          <ac:spMkLst>
            <pc:docMk/>
            <pc:sldMk cId="0" sldId="262"/>
            <ac:spMk id="241" creationId="{00000000-0000-0000-0000-000000000000}"/>
          </ac:spMkLst>
        </pc:spChg>
        <pc:spChg chg="del">
          <ac:chgData name="AADARSH KATIYAR" userId="54af8617638c5c44" providerId="LiveId" clId="{D89727B2-53D4-4357-8483-D9D02DA3DE59}" dt="2024-01-20T20:27:05.850" v="799" actId="478"/>
          <ac:spMkLst>
            <pc:docMk/>
            <pc:sldMk cId="0" sldId="262"/>
            <ac:spMk id="242" creationId="{00000000-0000-0000-0000-000000000000}"/>
          </ac:spMkLst>
        </pc:spChg>
        <pc:spChg chg="mod">
          <ac:chgData name="AADARSH KATIYAR" userId="54af8617638c5c44" providerId="LiveId" clId="{D89727B2-53D4-4357-8483-D9D02DA3DE59}" dt="2024-01-20T20:26:29.607" v="786" actId="20577"/>
          <ac:spMkLst>
            <pc:docMk/>
            <pc:sldMk cId="0" sldId="262"/>
            <ac:spMk id="243" creationId="{00000000-0000-0000-0000-000000000000}"/>
          </ac:spMkLst>
        </pc:spChg>
        <pc:spChg chg="mod">
          <ac:chgData name="AADARSH KATIYAR" userId="54af8617638c5c44" providerId="LiveId" clId="{D89727B2-53D4-4357-8483-D9D02DA3DE59}" dt="2024-01-20T20:30:04.713" v="897" actId="1076"/>
          <ac:spMkLst>
            <pc:docMk/>
            <pc:sldMk cId="0" sldId="262"/>
            <ac:spMk id="244" creationId="{00000000-0000-0000-0000-000000000000}"/>
          </ac:spMkLst>
        </pc:spChg>
        <pc:spChg chg="del">
          <ac:chgData name="AADARSH KATIYAR" userId="54af8617638c5c44" providerId="LiveId" clId="{D89727B2-53D4-4357-8483-D9D02DA3DE59}" dt="2024-01-20T20:27:05.850" v="799" actId="478"/>
          <ac:spMkLst>
            <pc:docMk/>
            <pc:sldMk cId="0" sldId="262"/>
            <ac:spMk id="245" creationId="{00000000-0000-0000-0000-000000000000}"/>
          </ac:spMkLst>
        </pc:spChg>
        <pc:spChg chg="del">
          <ac:chgData name="AADARSH KATIYAR" userId="54af8617638c5c44" providerId="LiveId" clId="{D89727B2-53D4-4357-8483-D9D02DA3DE59}" dt="2024-01-20T20:27:05.850" v="799" actId="478"/>
          <ac:spMkLst>
            <pc:docMk/>
            <pc:sldMk cId="0" sldId="262"/>
            <ac:spMk id="246" creationId="{00000000-0000-0000-0000-000000000000}"/>
          </ac:spMkLst>
        </pc:spChg>
        <pc:cxnChg chg="add mod">
          <ac:chgData name="AADARSH KATIYAR" userId="54af8617638c5c44" providerId="LiveId" clId="{D89727B2-53D4-4357-8483-D9D02DA3DE59}" dt="2024-01-20T20:35:03.271" v="984" actId="208"/>
          <ac:cxnSpMkLst>
            <pc:docMk/>
            <pc:sldMk cId="0" sldId="262"/>
            <ac:cxnSpMk id="18" creationId="{6066DF77-0BC5-A21E-A8E8-7B7C267F889B}"/>
          </ac:cxnSpMkLst>
        </pc:cxnChg>
      </pc:sldChg>
      <pc:sldChg chg="addSp delSp modSp mod">
        <pc:chgData name="AADARSH KATIYAR" userId="54af8617638c5c44" providerId="LiveId" clId="{D89727B2-53D4-4357-8483-D9D02DA3DE59}" dt="2024-01-20T21:50:11.354" v="1498" actId="1440"/>
        <pc:sldMkLst>
          <pc:docMk/>
          <pc:sldMk cId="0" sldId="263"/>
        </pc:sldMkLst>
        <pc:spChg chg="add mod">
          <ac:chgData name="AADARSH KATIYAR" userId="54af8617638c5c44" providerId="LiveId" clId="{D89727B2-53D4-4357-8483-D9D02DA3DE59}" dt="2024-01-20T21:21:50.167" v="1095" actId="478"/>
          <ac:spMkLst>
            <pc:docMk/>
            <pc:sldMk cId="0" sldId="263"/>
            <ac:spMk id="7" creationId="{2A04B2BA-733D-E1D2-F5F8-8ED7FBC55A41}"/>
          </ac:spMkLst>
        </pc:spChg>
        <pc:spChg chg="add mod">
          <ac:chgData name="AADARSH KATIYAR" userId="54af8617638c5c44" providerId="LiveId" clId="{D89727B2-53D4-4357-8483-D9D02DA3DE59}" dt="2024-01-20T21:21:50.167" v="1095" actId="478"/>
          <ac:spMkLst>
            <pc:docMk/>
            <pc:sldMk cId="0" sldId="263"/>
            <ac:spMk id="9" creationId="{80DF61A2-02D2-4BC9-AB07-F4C81F31A9DF}"/>
          </ac:spMkLst>
        </pc:spChg>
        <pc:spChg chg="add mod">
          <ac:chgData name="AADARSH KATIYAR" userId="54af8617638c5c44" providerId="LiveId" clId="{D89727B2-53D4-4357-8483-D9D02DA3DE59}" dt="2024-01-20T21:21:50.167" v="1095" actId="478"/>
          <ac:spMkLst>
            <pc:docMk/>
            <pc:sldMk cId="0" sldId="263"/>
            <ac:spMk id="11" creationId="{DD247DC6-95D5-17FE-A77A-26A5D478CAB7}"/>
          </ac:spMkLst>
        </pc:spChg>
        <pc:spChg chg="add mod">
          <ac:chgData name="AADARSH KATIYAR" userId="54af8617638c5c44" providerId="LiveId" clId="{D89727B2-53D4-4357-8483-D9D02DA3DE59}" dt="2024-01-20T21:21:50.167" v="1095" actId="478"/>
          <ac:spMkLst>
            <pc:docMk/>
            <pc:sldMk cId="0" sldId="263"/>
            <ac:spMk id="13" creationId="{76D8D688-6FD3-78C4-237D-741C8BEFD518}"/>
          </ac:spMkLst>
        </pc:spChg>
        <pc:spChg chg="add mod">
          <ac:chgData name="AADARSH KATIYAR" userId="54af8617638c5c44" providerId="LiveId" clId="{D89727B2-53D4-4357-8483-D9D02DA3DE59}" dt="2024-01-20T21:21:50.167" v="1095" actId="478"/>
          <ac:spMkLst>
            <pc:docMk/>
            <pc:sldMk cId="0" sldId="263"/>
            <ac:spMk id="15" creationId="{48BE6197-D5DC-ACDF-5D32-885EEB9285D2}"/>
          </ac:spMkLst>
        </pc:spChg>
        <pc:spChg chg="add mod">
          <ac:chgData name="AADARSH KATIYAR" userId="54af8617638c5c44" providerId="LiveId" clId="{D89727B2-53D4-4357-8483-D9D02DA3DE59}" dt="2024-01-20T21:21:50.167" v="1095" actId="478"/>
          <ac:spMkLst>
            <pc:docMk/>
            <pc:sldMk cId="0" sldId="263"/>
            <ac:spMk id="17" creationId="{0C31F503-4329-5066-F03E-780BF0345CB6}"/>
          </ac:spMkLst>
        </pc:spChg>
        <pc:spChg chg="add mod">
          <ac:chgData name="AADARSH KATIYAR" userId="54af8617638c5c44" providerId="LiveId" clId="{D89727B2-53D4-4357-8483-D9D02DA3DE59}" dt="2024-01-20T21:22:53.506" v="1101" actId="1076"/>
          <ac:spMkLst>
            <pc:docMk/>
            <pc:sldMk cId="0" sldId="263"/>
            <ac:spMk id="19" creationId="{1A888F87-1224-28AD-1BF6-1021CF710E91}"/>
          </ac:spMkLst>
        </pc:spChg>
        <pc:spChg chg="del mod">
          <ac:chgData name="AADARSH KATIYAR" userId="54af8617638c5c44" providerId="LiveId" clId="{D89727B2-53D4-4357-8483-D9D02DA3DE59}" dt="2024-01-20T21:22:42.997" v="1099" actId="478"/>
          <ac:spMkLst>
            <pc:docMk/>
            <pc:sldMk cId="0" sldId="263"/>
            <ac:spMk id="251" creationId="{00000000-0000-0000-0000-000000000000}"/>
          </ac:spMkLst>
        </pc:spChg>
        <pc:spChg chg="mod">
          <ac:chgData name="AADARSH KATIYAR" userId="54af8617638c5c44" providerId="LiveId" clId="{D89727B2-53D4-4357-8483-D9D02DA3DE59}" dt="2024-01-20T21:26:50.979" v="1360" actId="1076"/>
          <ac:spMkLst>
            <pc:docMk/>
            <pc:sldMk cId="0" sldId="263"/>
            <ac:spMk id="252" creationId="{00000000-0000-0000-0000-000000000000}"/>
          </ac:spMkLst>
        </pc:spChg>
        <pc:spChg chg="del">
          <ac:chgData name="AADARSH KATIYAR" userId="54af8617638c5c44" providerId="LiveId" clId="{D89727B2-53D4-4357-8483-D9D02DA3DE59}" dt="2024-01-20T21:21:50.167" v="1095" actId="478"/>
          <ac:spMkLst>
            <pc:docMk/>
            <pc:sldMk cId="0" sldId="263"/>
            <ac:spMk id="253" creationId="{00000000-0000-0000-0000-000000000000}"/>
          </ac:spMkLst>
        </pc:spChg>
        <pc:spChg chg="mod">
          <ac:chgData name="AADARSH KATIYAR" userId="54af8617638c5c44" providerId="LiveId" clId="{D89727B2-53D4-4357-8483-D9D02DA3DE59}" dt="2024-01-20T21:17:27.952" v="1038" actId="122"/>
          <ac:spMkLst>
            <pc:docMk/>
            <pc:sldMk cId="0" sldId="263"/>
            <ac:spMk id="254" creationId="{00000000-0000-0000-0000-000000000000}"/>
          </ac:spMkLst>
        </pc:spChg>
        <pc:spChg chg="del">
          <ac:chgData name="AADARSH KATIYAR" userId="54af8617638c5c44" providerId="LiveId" clId="{D89727B2-53D4-4357-8483-D9D02DA3DE59}" dt="2024-01-20T21:21:50.167" v="1095" actId="478"/>
          <ac:spMkLst>
            <pc:docMk/>
            <pc:sldMk cId="0" sldId="263"/>
            <ac:spMk id="255" creationId="{00000000-0000-0000-0000-000000000000}"/>
          </ac:spMkLst>
        </pc:spChg>
        <pc:spChg chg="del">
          <ac:chgData name="AADARSH KATIYAR" userId="54af8617638c5c44" providerId="LiveId" clId="{D89727B2-53D4-4357-8483-D9D02DA3DE59}" dt="2024-01-20T21:21:50.167" v="1095" actId="478"/>
          <ac:spMkLst>
            <pc:docMk/>
            <pc:sldMk cId="0" sldId="263"/>
            <ac:spMk id="256" creationId="{00000000-0000-0000-0000-000000000000}"/>
          </ac:spMkLst>
        </pc:spChg>
        <pc:spChg chg="del">
          <ac:chgData name="AADARSH KATIYAR" userId="54af8617638c5c44" providerId="LiveId" clId="{D89727B2-53D4-4357-8483-D9D02DA3DE59}" dt="2024-01-20T21:21:50.167" v="1095" actId="478"/>
          <ac:spMkLst>
            <pc:docMk/>
            <pc:sldMk cId="0" sldId="263"/>
            <ac:spMk id="257" creationId="{00000000-0000-0000-0000-000000000000}"/>
          </ac:spMkLst>
        </pc:spChg>
        <pc:spChg chg="del">
          <ac:chgData name="AADARSH KATIYAR" userId="54af8617638c5c44" providerId="LiveId" clId="{D89727B2-53D4-4357-8483-D9D02DA3DE59}" dt="2024-01-20T21:21:50.167" v="1095" actId="478"/>
          <ac:spMkLst>
            <pc:docMk/>
            <pc:sldMk cId="0" sldId="263"/>
            <ac:spMk id="258" creationId="{00000000-0000-0000-0000-000000000000}"/>
          </ac:spMkLst>
        </pc:spChg>
        <pc:spChg chg="del">
          <ac:chgData name="AADARSH KATIYAR" userId="54af8617638c5c44" providerId="LiveId" clId="{D89727B2-53D4-4357-8483-D9D02DA3DE59}" dt="2024-01-20T21:21:50.167" v="1095" actId="478"/>
          <ac:spMkLst>
            <pc:docMk/>
            <pc:sldMk cId="0" sldId="263"/>
            <ac:spMk id="259" creationId="{00000000-0000-0000-0000-000000000000}"/>
          </ac:spMkLst>
        </pc:spChg>
        <pc:graphicFrameChg chg="add del mod modGraphic">
          <ac:chgData name="AADARSH KATIYAR" userId="54af8617638c5c44" providerId="LiveId" clId="{D89727B2-53D4-4357-8483-D9D02DA3DE59}" dt="2024-01-20T21:20:09.369" v="1082" actId="478"/>
          <ac:graphicFrameMkLst>
            <pc:docMk/>
            <pc:sldMk cId="0" sldId="263"/>
            <ac:graphicFrameMk id="2" creationId="{A2706C74-68F2-9CB8-02A0-AF33CDEC06FD}"/>
          </ac:graphicFrameMkLst>
        </pc:graphicFrameChg>
        <pc:graphicFrameChg chg="add del mod modGraphic">
          <ac:chgData name="AADARSH KATIYAR" userId="54af8617638c5c44" providerId="LiveId" clId="{D89727B2-53D4-4357-8483-D9D02DA3DE59}" dt="2024-01-20T21:21:23.440" v="1090" actId="478"/>
          <ac:graphicFrameMkLst>
            <pc:docMk/>
            <pc:sldMk cId="0" sldId="263"/>
            <ac:graphicFrameMk id="3" creationId="{9F23B7EE-3A26-B44B-3DAB-9196A2B2DDDA}"/>
          </ac:graphicFrameMkLst>
        </pc:graphicFrameChg>
        <pc:picChg chg="add mod">
          <ac:chgData name="AADARSH KATIYAR" userId="54af8617638c5c44" providerId="LiveId" clId="{D89727B2-53D4-4357-8483-D9D02DA3DE59}" dt="2024-01-20T21:50:11.354" v="1498" actId="1440"/>
          <ac:picMkLst>
            <pc:docMk/>
            <pc:sldMk cId="0" sldId="263"/>
            <ac:picMk id="5" creationId="{7209CDF4-A1B5-46D1-6D56-83C1F2F3C831}"/>
          </ac:picMkLst>
        </pc:picChg>
        <pc:picChg chg="add mod">
          <ac:chgData name="AADARSH KATIYAR" userId="54af8617638c5c44" providerId="LiveId" clId="{D89727B2-53D4-4357-8483-D9D02DA3DE59}" dt="2024-01-20T21:31:56.997" v="1388" actId="1076"/>
          <ac:picMkLst>
            <pc:docMk/>
            <pc:sldMk cId="0" sldId="263"/>
            <ac:picMk id="21" creationId="{E82720AE-CB45-9984-F2BA-74979EBDE15C}"/>
          </ac:picMkLst>
        </pc:picChg>
      </pc:sldChg>
      <pc:sldChg chg="addSp delSp modSp mod">
        <pc:chgData name="AADARSH KATIYAR" userId="54af8617638c5c44" providerId="LiveId" clId="{D89727B2-53D4-4357-8483-D9D02DA3DE59}" dt="2024-01-20T23:02:50.402" v="2463" actId="27636"/>
        <pc:sldMkLst>
          <pc:docMk/>
          <pc:sldMk cId="0" sldId="264"/>
        </pc:sldMkLst>
        <pc:spChg chg="add del mod">
          <ac:chgData name="AADARSH KATIYAR" userId="54af8617638c5c44" providerId="LiveId" clId="{D89727B2-53D4-4357-8483-D9D02DA3DE59}" dt="2024-01-20T21:34:46.697" v="1427" actId="478"/>
          <ac:spMkLst>
            <pc:docMk/>
            <pc:sldMk cId="0" sldId="264"/>
            <ac:spMk id="5" creationId="{9749FE95-9002-D856-9C3F-0EEDB01EEE08}"/>
          </ac:spMkLst>
        </pc:spChg>
        <pc:spChg chg="add del mod">
          <ac:chgData name="AADARSH KATIYAR" userId="54af8617638c5c44" providerId="LiveId" clId="{D89727B2-53D4-4357-8483-D9D02DA3DE59}" dt="2024-01-20T21:34:46.697" v="1427" actId="478"/>
          <ac:spMkLst>
            <pc:docMk/>
            <pc:sldMk cId="0" sldId="264"/>
            <ac:spMk id="7" creationId="{FEF9FDA1-1CD4-CA18-CA96-B74CC5F6962E}"/>
          </ac:spMkLst>
        </pc:spChg>
        <pc:spChg chg="add del mod">
          <ac:chgData name="AADARSH KATIYAR" userId="54af8617638c5c44" providerId="LiveId" clId="{D89727B2-53D4-4357-8483-D9D02DA3DE59}" dt="2024-01-20T21:34:46.697" v="1427" actId="478"/>
          <ac:spMkLst>
            <pc:docMk/>
            <pc:sldMk cId="0" sldId="264"/>
            <ac:spMk id="9" creationId="{38C0BAA2-A5C9-7356-CFCD-4BC369656CA4}"/>
          </ac:spMkLst>
        </pc:spChg>
        <pc:spChg chg="add del mod">
          <ac:chgData name="AADARSH KATIYAR" userId="54af8617638c5c44" providerId="LiveId" clId="{D89727B2-53D4-4357-8483-D9D02DA3DE59}" dt="2024-01-20T21:34:46.697" v="1427" actId="478"/>
          <ac:spMkLst>
            <pc:docMk/>
            <pc:sldMk cId="0" sldId="264"/>
            <ac:spMk id="11" creationId="{28B231B2-AB36-55DC-1B97-92DC76CB6BD1}"/>
          </ac:spMkLst>
        </pc:spChg>
        <pc:spChg chg="add del mod">
          <ac:chgData name="AADARSH KATIYAR" userId="54af8617638c5c44" providerId="LiveId" clId="{D89727B2-53D4-4357-8483-D9D02DA3DE59}" dt="2024-01-20T21:34:46.697" v="1427" actId="478"/>
          <ac:spMkLst>
            <pc:docMk/>
            <pc:sldMk cId="0" sldId="264"/>
            <ac:spMk id="13" creationId="{D943F584-F55E-A9B9-AF51-CF0155ED8263}"/>
          </ac:spMkLst>
        </pc:spChg>
        <pc:spChg chg="add del mod">
          <ac:chgData name="AADARSH KATIYAR" userId="54af8617638c5c44" providerId="LiveId" clId="{D89727B2-53D4-4357-8483-D9D02DA3DE59}" dt="2024-01-20T21:34:46.697" v="1427" actId="478"/>
          <ac:spMkLst>
            <pc:docMk/>
            <pc:sldMk cId="0" sldId="264"/>
            <ac:spMk id="15" creationId="{CD7BEB9C-E336-71F4-78F4-981A52A5B304}"/>
          </ac:spMkLst>
        </pc:spChg>
        <pc:spChg chg="add del mod">
          <ac:chgData name="AADARSH KATIYAR" userId="54af8617638c5c44" providerId="LiveId" clId="{D89727B2-53D4-4357-8483-D9D02DA3DE59}" dt="2024-01-20T21:34:46.697" v="1427" actId="478"/>
          <ac:spMkLst>
            <pc:docMk/>
            <pc:sldMk cId="0" sldId="264"/>
            <ac:spMk id="17" creationId="{2252C385-0BB9-09BE-C8BE-36B6513545B4}"/>
          </ac:spMkLst>
        </pc:spChg>
        <pc:spChg chg="add del mod">
          <ac:chgData name="AADARSH KATIYAR" userId="54af8617638c5c44" providerId="LiveId" clId="{D89727B2-53D4-4357-8483-D9D02DA3DE59}" dt="2024-01-20T21:34:46.697" v="1427" actId="478"/>
          <ac:spMkLst>
            <pc:docMk/>
            <pc:sldMk cId="0" sldId="264"/>
            <ac:spMk id="19" creationId="{54261F60-215F-8992-4129-19F3FA9A498C}"/>
          </ac:spMkLst>
        </pc:spChg>
        <pc:spChg chg="add del mod">
          <ac:chgData name="AADARSH KATIYAR" userId="54af8617638c5c44" providerId="LiveId" clId="{D89727B2-53D4-4357-8483-D9D02DA3DE59}" dt="2024-01-20T21:34:46.697" v="1427" actId="478"/>
          <ac:spMkLst>
            <pc:docMk/>
            <pc:sldMk cId="0" sldId="264"/>
            <ac:spMk id="21" creationId="{63ED9558-CCAD-853E-06C3-1F0CB8A52918}"/>
          </ac:spMkLst>
        </pc:spChg>
        <pc:spChg chg="add del mod">
          <ac:chgData name="AADARSH KATIYAR" userId="54af8617638c5c44" providerId="LiveId" clId="{D89727B2-53D4-4357-8483-D9D02DA3DE59}" dt="2024-01-20T21:34:46.697" v="1427" actId="478"/>
          <ac:spMkLst>
            <pc:docMk/>
            <pc:sldMk cId="0" sldId="264"/>
            <ac:spMk id="23" creationId="{A5B6373C-9DA3-AB9A-946C-E81BA7D48696}"/>
          </ac:spMkLst>
        </pc:spChg>
        <pc:spChg chg="add del mod">
          <ac:chgData name="AADARSH KATIYAR" userId="54af8617638c5c44" providerId="LiveId" clId="{D89727B2-53D4-4357-8483-D9D02DA3DE59}" dt="2024-01-20T21:34:46.697" v="1427" actId="478"/>
          <ac:spMkLst>
            <pc:docMk/>
            <pc:sldMk cId="0" sldId="264"/>
            <ac:spMk id="25" creationId="{53DBEDB8-F60A-AD25-6D50-E915F7517400}"/>
          </ac:spMkLst>
        </pc:spChg>
        <pc:spChg chg="add del mod">
          <ac:chgData name="AADARSH KATIYAR" userId="54af8617638c5c44" providerId="LiveId" clId="{D89727B2-53D4-4357-8483-D9D02DA3DE59}" dt="2024-01-20T21:34:46.697" v="1427" actId="478"/>
          <ac:spMkLst>
            <pc:docMk/>
            <pc:sldMk cId="0" sldId="264"/>
            <ac:spMk id="27" creationId="{82E97D1A-D3D6-AB72-84D4-1D0A60861D34}"/>
          </ac:spMkLst>
        </pc:spChg>
        <pc:spChg chg="add mod">
          <ac:chgData name="AADARSH KATIYAR" userId="54af8617638c5c44" providerId="LiveId" clId="{D89727B2-53D4-4357-8483-D9D02DA3DE59}" dt="2024-01-20T21:34:49.356" v="1428" actId="478"/>
          <ac:spMkLst>
            <pc:docMk/>
            <pc:sldMk cId="0" sldId="264"/>
            <ac:spMk id="29" creationId="{A509393D-EAB4-D995-3434-6681B4DDE095}"/>
          </ac:spMkLst>
        </pc:spChg>
        <pc:spChg chg="add mod">
          <ac:chgData name="AADARSH KATIYAR" userId="54af8617638c5c44" providerId="LiveId" clId="{D89727B2-53D4-4357-8483-D9D02DA3DE59}" dt="2024-01-20T21:34:49.356" v="1428" actId="478"/>
          <ac:spMkLst>
            <pc:docMk/>
            <pc:sldMk cId="0" sldId="264"/>
            <ac:spMk id="31" creationId="{36A0A8D1-8F8C-20AA-EE69-47F7767E8839}"/>
          </ac:spMkLst>
        </pc:spChg>
        <pc:spChg chg="add mod">
          <ac:chgData name="AADARSH KATIYAR" userId="54af8617638c5c44" providerId="LiveId" clId="{D89727B2-53D4-4357-8483-D9D02DA3DE59}" dt="2024-01-20T21:34:49.356" v="1428" actId="478"/>
          <ac:spMkLst>
            <pc:docMk/>
            <pc:sldMk cId="0" sldId="264"/>
            <ac:spMk id="33" creationId="{868A330B-7AD2-D773-DB87-755208450533}"/>
          </ac:spMkLst>
        </pc:spChg>
        <pc:spChg chg="add mod">
          <ac:chgData name="AADARSH KATIYAR" userId="54af8617638c5c44" providerId="LiveId" clId="{D89727B2-53D4-4357-8483-D9D02DA3DE59}" dt="2024-01-20T21:34:49.356" v="1428" actId="478"/>
          <ac:spMkLst>
            <pc:docMk/>
            <pc:sldMk cId="0" sldId="264"/>
            <ac:spMk id="35" creationId="{6DBA5E5F-EE71-2E61-9234-149D003D1AD2}"/>
          </ac:spMkLst>
        </pc:spChg>
        <pc:spChg chg="add mod">
          <ac:chgData name="AADARSH KATIYAR" userId="54af8617638c5c44" providerId="LiveId" clId="{D89727B2-53D4-4357-8483-D9D02DA3DE59}" dt="2024-01-20T21:34:49.356" v="1428" actId="478"/>
          <ac:spMkLst>
            <pc:docMk/>
            <pc:sldMk cId="0" sldId="264"/>
            <ac:spMk id="37" creationId="{6DD164ED-4C3F-B47A-23D7-F877F84BAA72}"/>
          </ac:spMkLst>
        </pc:spChg>
        <pc:spChg chg="add mod">
          <ac:chgData name="AADARSH KATIYAR" userId="54af8617638c5c44" providerId="LiveId" clId="{D89727B2-53D4-4357-8483-D9D02DA3DE59}" dt="2024-01-20T21:34:49.356" v="1428" actId="478"/>
          <ac:spMkLst>
            <pc:docMk/>
            <pc:sldMk cId="0" sldId="264"/>
            <ac:spMk id="39" creationId="{EA587ACD-2ACA-39B7-10B1-FB0D2C27264A}"/>
          </ac:spMkLst>
        </pc:spChg>
        <pc:spChg chg="add mod">
          <ac:chgData name="AADARSH KATIYAR" userId="54af8617638c5c44" providerId="LiveId" clId="{D89727B2-53D4-4357-8483-D9D02DA3DE59}" dt="2024-01-20T21:34:49.356" v="1428" actId="478"/>
          <ac:spMkLst>
            <pc:docMk/>
            <pc:sldMk cId="0" sldId="264"/>
            <ac:spMk id="41" creationId="{8E304C8F-4930-BBB3-6A9B-9DCAA3894FB4}"/>
          </ac:spMkLst>
        </pc:spChg>
        <pc:spChg chg="add mod">
          <ac:chgData name="AADARSH KATIYAR" userId="54af8617638c5c44" providerId="LiveId" clId="{D89727B2-53D4-4357-8483-D9D02DA3DE59}" dt="2024-01-20T21:34:49.356" v="1428" actId="478"/>
          <ac:spMkLst>
            <pc:docMk/>
            <pc:sldMk cId="0" sldId="264"/>
            <ac:spMk id="43" creationId="{40F6EF23-2E5F-0319-BEDF-8CCF816DDB8F}"/>
          </ac:spMkLst>
        </pc:spChg>
        <pc:spChg chg="add mod">
          <ac:chgData name="AADARSH KATIYAR" userId="54af8617638c5c44" providerId="LiveId" clId="{D89727B2-53D4-4357-8483-D9D02DA3DE59}" dt="2024-01-20T21:34:49.356" v="1428" actId="478"/>
          <ac:spMkLst>
            <pc:docMk/>
            <pc:sldMk cId="0" sldId="264"/>
            <ac:spMk id="45" creationId="{6B0E7B74-54FD-E19F-24E4-21FC6997729D}"/>
          </ac:spMkLst>
        </pc:spChg>
        <pc:spChg chg="add mod">
          <ac:chgData name="AADARSH KATIYAR" userId="54af8617638c5c44" providerId="LiveId" clId="{D89727B2-53D4-4357-8483-D9D02DA3DE59}" dt="2024-01-20T21:34:49.356" v="1428" actId="478"/>
          <ac:spMkLst>
            <pc:docMk/>
            <pc:sldMk cId="0" sldId="264"/>
            <ac:spMk id="47" creationId="{889CFC22-FB73-881D-CD0F-3AC04BAF2ACF}"/>
          </ac:spMkLst>
        </pc:spChg>
        <pc:spChg chg="add mod">
          <ac:chgData name="AADARSH KATIYAR" userId="54af8617638c5c44" providerId="LiveId" clId="{D89727B2-53D4-4357-8483-D9D02DA3DE59}" dt="2024-01-20T21:34:49.356" v="1428" actId="478"/>
          <ac:spMkLst>
            <pc:docMk/>
            <pc:sldMk cId="0" sldId="264"/>
            <ac:spMk id="49" creationId="{24F14056-651B-AAB3-9046-8877B3DBD161}"/>
          </ac:spMkLst>
        </pc:spChg>
        <pc:spChg chg="add mod">
          <ac:chgData name="AADARSH KATIYAR" userId="54af8617638c5c44" providerId="LiveId" clId="{D89727B2-53D4-4357-8483-D9D02DA3DE59}" dt="2024-01-20T23:02:50.402" v="2463" actId="27636"/>
          <ac:spMkLst>
            <pc:docMk/>
            <pc:sldMk cId="0" sldId="264"/>
            <ac:spMk id="51" creationId="{3C409032-77D6-797B-7C7F-7827884FE5A3}"/>
          </ac:spMkLst>
        </pc:spChg>
        <pc:spChg chg="add del">
          <ac:chgData name="AADARSH KATIYAR" userId="54af8617638c5c44" providerId="LiveId" clId="{D89727B2-53D4-4357-8483-D9D02DA3DE59}" dt="2024-01-20T21:34:49.356" v="1428" actId="478"/>
          <ac:spMkLst>
            <pc:docMk/>
            <pc:sldMk cId="0" sldId="264"/>
            <ac:spMk id="264" creationId="{00000000-0000-0000-0000-000000000000}"/>
          </ac:spMkLst>
        </pc:spChg>
        <pc:spChg chg="add del">
          <ac:chgData name="AADARSH KATIYAR" userId="54af8617638c5c44" providerId="LiveId" clId="{D89727B2-53D4-4357-8483-D9D02DA3DE59}" dt="2024-01-20T21:34:49.356" v="1428" actId="478"/>
          <ac:spMkLst>
            <pc:docMk/>
            <pc:sldMk cId="0" sldId="264"/>
            <ac:spMk id="265" creationId="{00000000-0000-0000-0000-000000000000}"/>
          </ac:spMkLst>
        </pc:spChg>
        <pc:spChg chg="add del">
          <ac:chgData name="AADARSH KATIYAR" userId="54af8617638c5c44" providerId="LiveId" clId="{D89727B2-53D4-4357-8483-D9D02DA3DE59}" dt="2024-01-20T21:34:49.356" v="1428" actId="478"/>
          <ac:spMkLst>
            <pc:docMk/>
            <pc:sldMk cId="0" sldId="264"/>
            <ac:spMk id="266" creationId="{00000000-0000-0000-0000-000000000000}"/>
          </ac:spMkLst>
        </pc:spChg>
        <pc:spChg chg="add del">
          <ac:chgData name="AADARSH KATIYAR" userId="54af8617638c5c44" providerId="LiveId" clId="{D89727B2-53D4-4357-8483-D9D02DA3DE59}" dt="2024-01-20T21:34:49.356" v="1428" actId="478"/>
          <ac:spMkLst>
            <pc:docMk/>
            <pc:sldMk cId="0" sldId="264"/>
            <ac:spMk id="267" creationId="{00000000-0000-0000-0000-000000000000}"/>
          </ac:spMkLst>
        </pc:spChg>
        <pc:spChg chg="add del">
          <ac:chgData name="AADARSH KATIYAR" userId="54af8617638c5c44" providerId="LiveId" clId="{D89727B2-53D4-4357-8483-D9D02DA3DE59}" dt="2024-01-20T21:34:49.356" v="1428" actId="478"/>
          <ac:spMkLst>
            <pc:docMk/>
            <pc:sldMk cId="0" sldId="264"/>
            <ac:spMk id="268" creationId="{00000000-0000-0000-0000-000000000000}"/>
          </ac:spMkLst>
        </pc:spChg>
        <pc:spChg chg="mod">
          <ac:chgData name="AADARSH KATIYAR" userId="54af8617638c5c44" providerId="LiveId" clId="{D89727B2-53D4-4357-8483-D9D02DA3DE59}" dt="2024-01-20T21:33:04.973" v="1415" actId="20577"/>
          <ac:spMkLst>
            <pc:docMk/>
            <pc:sldMk cId="0" sldId="264"/>
            <ac:spMk id="269" creationId="{00000000-0000-0000-0000-000000000000}"/>
          </ac:spMkLst>
        </pc:spChg>
        <pc:spChg chg="add del">
          <ac:chgData name="AADARSH KATIYAR" userId="54af8617638c5c44" providerId="LiveId" clId="{D89727B2-53D4-4357-8483-D9D02DA3DE59}" dt="2024-01-20T21:34:49.356" v="1428" actId="478"/>
          <ac:spMkLst>
            <pc:docMk/>
            <pc:sldMk cId="0" sldId="264"/>
            <ac:spMk id="270" creationId="{00000000-0000-0000-0000-000000000000}"/>
          </ac:spMkLst>
        </pc:spChg>
        <pc:spChg chg="add del">
          <ac:chgData name="AADARSH KATIYAR" userId="54af8617638c5c44" providerId="LiveId" clId="{D89727B2-53D4-4357-8483-D9D02DA3DE59}" dt="2024-01-20T21:34:49.356" v="1428" actId="478"/>
          <ac:spMkLst>
            <pc:docMk/>
            <pc:sldMk cId="0" sldId="264"/>
            <ac:spMk id="271" creationId="{00000000-0000-0000-0000-000000000000}"/>
          </ac:spMkLst>
        </pc:spChg>
        <pc:spChg chg="add del">
          <ac:chgData name="AADARSH KATIYAR" userId="54af8617638c5c44" providerId="LiveId" clId="{D89727B2-53D4-4357-8483-D9D02DA3DE59}" dt="2024-01-20T21:34:49.356" v="1428" actId="478"/>
          <ac:spMkLst>
            <pc:docMk/>
            <pc:sldMk cId="0" sldId="264"/>
            <ac:spMk id="272" creationId="{00000000-0000-0000-0000-000000000000}"/>
          </ac:spMkLst>
        </pc:spChg>
        <pc:spChg chg="add del">
          <ac:chgData name="AADARSH KATIYAR" userId="54af8617638c5c44" providerId="LiveId" clId="{D89727B2-53D4-4357-8483-D9D02DA3DE59}" dt="2024-01-20T21:34:49.356" v="1428" actId="478"/>
          <ac:spMkLst>
            <pc:docMk/>
            <pc:sldMk cId="0" sldId="264"/>
            <ac:spMk id="273" creationId="{00000000-0000-0000-0000-000000000000}"/>
          </ac:spMkLst>
        </pc:spChg>
        <pc:spChg chg="add del">
          <ac:chgData name="AADARSH KATIYAR" userId="54af8617638c5c44" providerId="LiveId" clId="{D89727B2-53D4-4357-8483-D9D02DA3DE59}" dt="2024-01-20T21:34:49.356" v="1428" actId="478"/>
          <ac:spMkLst>
            <pc:docMk/>
            <pc:sldMk cId="0" sldId="264"/>
            <ac:spMk id="274" creationId="{00000000-0000-0000-0000-000000000000}"/>
          </ac:spMkLst>
        </pc:spChg>
        <pc:spChg chg="add del">
          <ac:chgData name="AADARSH KATIYAR" userId="54af8617638c5c44" providerId="LiveId" clId="{D89727B2-53D4-4357-8483-D9D02DA3DE59}" dt="2024-01-20T21:34:49.356" v="1428" actId="478"/>
          <ac:spMkLst>
            <pc:docMk/>
            <pc:sldMk cId="0" sldId="264"/>
            <ac:spMk id="275" creationId="{00000000-0000-0000-0000-000000000000}"/>
          </ac:spMkLst>
        </pc:spChg>
        <pc:spChg chg="add del">
          <ac:chgData name="AADARSH KATIYAR" userId="54af8617638c5c44" providerId="LiveId" clId="{D89727B2-53D4-4357-8483-D9D02DA3DE59}" dt="2024-01-20T21:34:49.356" v="1428" actId="478"/>
          <ac:spMkLst>
            <pc:docMk/>
            <pc:sldMk cId="0" sldId="264"/>
            <ac:spMk id="276" creationId="{00000000-0000-0000-0000-000000000000}"/>
          </ac:spMkLst>
        </pc:spChg>
        <pc:picChg chg="add del mod">
          <ac:chgData name="AADARSH KATIYAR" userId="54af8617638c5c44" providerId="LiveId" clId="{D89727B2-53D4-4357-8483-D9D02DA3DE59}" dt="2024-01-20T21:49:57.879" v="1497" actId="1076"/>
          <ac:picMkLst>
            <pc:docMk/>
            <pc:sldMk cId="0" sldId="264"/>
            <ac:picMk id="3" creationId="{6412C9A9-A6EE-7277-9960-3B4F53694EFE}"/>
          </ac:picMkLst>
        </pc:picChg>
        <pc:picChg chg="add del mod">
          <ac:chgData name="AADARSH KATIYAR" userId="54af8617638c5c44" providerId="LiveId" clId="{D89727B2-53D4-4357-8483-D9D02DA3DE59}" dt="2024-01-20T21:41:59.259" v="1463" actId="478"/>
          <ac:picMkLst>
            <pc:docMk/>
            <pc:sldMk cId="0" sldId="264"/>
            <ac:picMk id="53" creationId="{EA199AD7-BF7C-9440-BBD9-AEC82A641FC3}"/>
          </ac:picMkLst>
        </pc:picChg>
        <pc:picChg chg="add mod">
          <ac:chgData name="AADARSH KATIYAR" userId="54af8617638c5c44" providerId="LiveId" clId="{D89727B2-53D4-4357-8483-D9D02DA3DE59}" dt="2024-01-20T21:48:59.038" v="1495" actId="29295"/>
          <ac:picMkLst>
            <pc:docMk/>
            <pc:sldMk cId="0" sldId="264"/>
            <ac:picMk id="55" creationId="{81EAD41E-73E4-6DDD-6F30-979569E00B36}"/>
          </ac:picMkLst>
        </pc:picChg>
        <pc:picChg chg="add mod ord">
          <ac:chgData name="AADARSH KATIYAR" userId="54af8617638c5c44" providerId="LiveId" clId="{D89727B2-53D4-4357-8483-D9D02DA3DE59}" dt="2024-01-20T21:48:37.030" v="1492" actId="1076"/>
          <ac:picMkLst>
            <pc:docMk/>
            <pc:sldMk cId="0" sldId="264"/>
            <ac:picMk id="57" creationId="{489BB984-2F09-166F-E8D6-8C75E077BADC}"/>
          </ac:picMkLst>
        </pc:picChg>
      </pc:sldChg>
      <pc:sldChg chg="del">
        <pc:chgData name="AADARSH KATIYAR" userId="54af8617638c5c44" providerId="LiveId" clId="{D89727B2-53D4-4357-8483-D9D02DA3DE59}" dt="2024-01-20T22:32:23.763" v="1861" actId="47"/>
        <pc:sldMkLst>
          <pc:docMk/>
          <pc:sldMk cId="0" sldId="265"/>
        </pc:sldMkLst>
      </pc:sldChg>
      <pc:sldChg chg="addSp delSp modSp mod">
        <pc:chgData name="AADARSH KATIYAR" userId="54af8617638c5c44" providerId="LiveId" clId="{D89727B2-53D4-4357-8483-D9D02DA3DE59}" dt="2024-01-20T22:32:41.027" v="1862" actId="1076"/>
        <pc:sldMkLst>
          <pc:docMk/>
          <pc:sldMk cId="0" sldId="266"/>
        </pc:sldMkLst>
        <pc:spChg chg="add del">
          <ac:chgData name="AADARSH KATIYAR" userId="54af8617638c5c44" providerId="LiveId" clId="{D89727B2-53D4-4357-8483-D9D02DA3DE59}" dt="2024-01-20T21:59:37.035" v="1577" actId="22"/>
          <ac:spMkLst>
            <pc:docMk/>
            <pc:sldMk cId="0" sldId="266"/>
            <ac:spMk id="5" creationId="{23960E42-3F2A-8948-7F37-D39F0E54B992}"/>
          </ac:spMkLst>
        </pc:spChg>
        <pc:spChg chg="add mod">
          <ac:chgData name="AADARSH KATIYAR" userId="54af8617638c5c44" providerId="LiveId" clId="{D89727B2-53D4-4357-8483-D9D02DA3DE59}" dt="2024-01-20T22:03:48.289" v="1751" actId="1076"/>
          <ac:spMkLst>
            <pc:docMk/>
            <pc:sldMk cId="0" sldId="266"/>
            <ac:spMk id="7" creationId="{C4B1059D-5849-08AD-0CAD-B9973105969B}"/>
          </ac:spMkLst>
        </pc:spChg>
        <pc:spChg chg="add mod">
          <ac:chgData name="AADARSH KATIYAR" userId="54af8617638c5c44" providerId="LiveId" clId="{D89727B2-53D4-4357-8483-D9D02DA3DE59}" dt="2024-01-20T22:03:29.855" v="1750" actId="1076"/>
          <ac:spMkLst>
            <pc:docMk/>
            <pc:sldMk cId="0" sldId="266"/>
            <ac:spMk id="8" creationId="{52B566A1-BF99-9F92-7134-6D712357729A}"/>
          </ac:spMkLst>
        </pc:spChg>
        <pc:spChg chg="add mod">
          <ac:chgData name="AADARSH KATIYAR" userId="54af8617638c5c44" providerId="LiveId" clId="{D89727B2-53D4-4357-8483-D9D02DA3DE59}" dt="2024-01-20T22:03:29.855" v="1750" actId="1076"/>
          <ac:spMkLst>
            <pc:docMk/>
            <pc:sldMk cId="0" sldId="266"/>
            <ac:spMk id="9" creationId="{6048D15C-D141-7BE9-A665-00FE8831FEA4}"/>
          </ac:spMkLst>
        </pc:spChg>
        <pc:spChg chg="add mod">
          <ac:chgData name="AADARSH KATIYAR" userId="54af8617638c5c44" providerId="LiveId" clId="{D89727B2-53D4-4357-8483-D9D02DA3DE59}" dt="2024-01-20T22:02:48.180" v="1747" actId="1076"/>
          <ac:spMkLst>
            <pc:docMk/>
            <pc:sldMk cId="0" sldId="266"/>
            <ac:spMk id="10" creationId="{3F770180-6387-117E-5F9B-4653B21BC1EA}"/>
          </ac:spMkLst>
        </pc:spChg>
        <pc:spChg chg="add mod">
          <ac:chgData name="AADARSH KATIYAR" userId="54af8617638c5c44" providerId="LiveId" clId="{D89727B2-53D4-4357-8483-D9D02DA3DE59}" dt="2024-01-20T22:02:54.071" v="1748" actId="1076"/>
          <ac:spMkLst>
            <pc:docMk/>
            <pc:sldMk cId="0" sldId="266"/>
            <ac:spMk id="11" creationId="{20C5026E-4CAE-158C-D83A-6C083DE3F58A}"/>
          </ac:spMkLst>
        </pc:spChg>
        <pc:spChg chg="mod">
          <ac:chgData name="AADARSH KATIYAR" userId="54af8617638c5c44" providerId="LiveId" clId="{D89727B2-53D4-4357-8483-D9D02DA3DE59}" dt="2024-01-20T21:56:52.772" v="1556" actId="1076"/>
          <ac:spMkLst>
            <pc:docMk/>
            <pc:sldMk cId="0" sldId="266"/>
            <ac:spMk id="289" creationId="{00000000-0000-0000-0000-000000000000}"/>
          </ac:spMkLst>
        </pc:spChg>
        <pc:spChg chg="del">
          <ac:chgData name="AADARSH KATIYAR" userId="54af8617638c5c44" providerId="LiveId" clId="{D89727B2-53D4-4357-8483-D9D02DA3DE59}" dt="2024-01-20T21:57:03.487" v="1558" actId="478"/>
          <ac:spMkLst>
            <pc:docMk/>
            <pc:sldMk cId="0" sldId="266"/>
            <ac:spMk id="290" creationId="{00000000-0000-0000-0000-000000000000}"/>
          </ac:spMkLst>
        </pc:spChg>
        <pc:spChg chg="del">
          <ac:chgData name="AADARSH KATIYAR" userId="54af8617638c5c44" providerId="LiveId" clId="{D89727B2-53D4-4357-8483-D9D02DA3DE59}" dt="2024-01-20T21:57:08.837" v="1559" actId="478"/>
          <ac:spMkLst>
            <pc:docMk/>
            <pc:sldMk cId="0" sldId="266"/>
            <ac:spMk id="291" creationId="{00000000-0000-0000-0000-000000000000}"/>
          </ac:spMkLst>
        </pc:spChg>
        <pc:spChg chg="del">
          <ac:chgData name="AADARSH KATIYAR" userId="54af8617638c5c44" providerId="LiveId" clId="{D89727B2-53D4-4357-8483-D9D02DA3DE59}" dt="2024-01-20T21:57:08.837" v="1559" actId="478"/>
          <ac:spMkLst>
            <pc:docMk/>
            <pc:sldMk cId="0" sldId="266"/>
            <ac:spMk id="292" creationId="{00000000-0000-0000-0000-000000000000}"/>
          </ac:spMkLst>
        </pc:spChg>
        <pc:spChg chg="del mod">
          <ac:chgData name="AADARSH KATIYAR" userId="54af8617638c5c44" providerId="LiveId" clId="{D89727B2-53D4-4357-8483-D9D02DA3DE59}" dt="2024-01-20T22:01:30.711" v="1695" actId="478"/>
          <ac:spMkLst>
            <pc:docMk/>
            <pc:sldMk cId="0" sldId="266"/>
            <ac:spMk id="293" creationId="{00000000-0000-0000-0000-000000000000}"/>
          </ac:spMkLst>
        </pc:spChg>
        <pc:spChg chg="del">
          <ac:chgData name="AADARSH KATIYAR" userId="54af8617638c5c44" providerId="LiveId" clId="{D89727B2-53D4-4357-8483-D9D02DA3DE59}" dt="2024-01-20T22:01:33.757" v="1696" actId="478"/>
          <ac:spMkLst>
            <pc:docMk/>
            <pc:sldMk cId="0" sldId="266"/>
            <ac:spMk id="294" creationId="{00000000-0000-0000-0000-000000000000}"/>
          </ac:spMkLst>
        </pc:spChg>
        <pc:spChg chg="mod">
          <ac:chgData name="AADARSH KATIYAR" userId="54af8617638c5c44" providerId="LiveId" clId="{D89727B2-53D4-4357-8483-D9D02DA3DE59}" dt="2024-01-20T22:03:48.289" v="1751" actId="1076"/>
          <ac:spMkLst>
            <pc:docMk/>
            <pc:sldMk cId="0" sldId="266"/>
            <ac:spMk id="295" creationId="{00000000-0000-0000-0000-000000000000}"/>
          </ac:spMkLst>
        </pc:spChg>
        <pc:spChg chg="del mod">
          <ac:chgData name="AADARSH KATIYAR" userId="54af8617638c5c44" providerId="LiveId" clId="{D89727B2-53D4-4357-8483-D9D02DA3DE59}" dt="2024-01-20T21:59:06.035" v="1572" actId="478"/>
          <ac:spMkLst>
            <pc:docMk/>
            <pc:sldMk cId="0" sldId="266"/>
            <ac:spMk id="297" creationId="{00000000-0000-0000-0000-000000000000}"/>
          </ac:spMkLst>
        </pc:spChg>
        <pc:picChg chg="add del mod">
          <ac:chgData name="AADARSH KATIYAR" userId="54af8617638c5c44" providerId="LiveId" clId="{D89727B2-53D4-4357-8483-D9D02DA3DE59}" dt="2024-01-20T22:32:41.027" v="1862" actId="1076"/>
          <ac:picMkLst>
            <pc:docMk/>
            <pc:sldMk cId="0" sldId="266"/>
            <ac:picMk id="3" creationId="{C7E423C0-AC44-4330-29AE-4415F16E10BC}"/>
          </ac:picMkLst>
        </pc:picChg>
        <pc:picChg chg="del">
          <ac:chgData name="AADARSH KATIYAR" userId="54af8617638c5c44" providerId="LiveId" clId="{D89727B2-53D4-4357-8483-D9D02DA3DE59}" dt="2024-01-20T21:56:54.799" v="1557" actId="478"/>
          <ac:picMkLst>
            <pc:docMk/>
            <pc:sldMk cId="0" sldId="266"/>
            <ac:picMk id="296" creationId="{00000000-0000-0000-0000-000000000000}"/>
          </ac:picMkLst>
        </pc:picChg>
      </pc:sldChg>
      <pc:sldChg chg="addSp delSp modSp add del mod">
        <pc:chgData name="AADARSH KATIYAR" userId="54af8617638c5c44" providerId="LiveId" clId="{D89727B2-53D4-4357-8483-D9D02DA3DE59}" dt="2024-01-20T23:03:26.966" v="2494" actId="47"/>
        <pc:sldMkLst>
          <pc:docMk/>
          <pc:sldMk cId="0" sldId="267"/>
        </pc:sldMkLst>
        <pc:spChg chg="add mod">
          <ac:chgData name="AADARSH KATIYAR" userId="54af8617638c5c44" providerId="LiveId" clId="{D89727B2-53D4-4357-8483-D9D02DA3DE59}" dt="2024-01-20T22:27:15.683" v="1832" actId="1076"/>
          <ac:spMkLst>
            <pc:docMk/>
            <pc:sldMk cId="0" sldId="267"/>
            <ac:spMk id="2" creationId="{099AE5D8-AAD6-647F-961C-F2AC6F14ECFA}"/>
          </ac:spMkLst>
        </pc:spChg>
        <pc:spChg chg="add del mod">
          <ac:chgData name="AADARSH KATIYAR" userId="54af8617638c5c44" providerId="LiveId" clId="{D89727B2-53D4-4357-8483-D9D02DA3DE59}" dt="2024-01-20T22:28:31.213" v="1836" actId="478"/>
          <ac:spMkLst>
            <pc:docMk/>
            <pc:sldMk cId="0" sldId="267"/>
            <ac:spMk id="7" creationId="{6B74F3F2-3AB0-45E4-4DE3-D1A80D312475}"/>
          </ac:spMkLst>
        </pc:spChg>
        <pc:spChg chg="mod">
          <ac:chgData name="AADARSH KATIYAR" userId="54af8617638c5c44" providerId="LiveId" clId="{D89727B2-53D4-4357-8483-D9D02DA3DE59}" dt="2024-01-20T22:14:12.508" v="1801" actId="20577"/>
          <ac:spMkLst>
            <pc:docMk/>
            <pc:sldMk cId="0" sldId="267"/>
            <ac:spMk id="302" creationId="{00000000-0000-0000-0000-000000000000}"/>
          </ac:spMkLst>
        </pc:spChg>
        <pc:graphicFrameChg chg="del">
          <ac:chgData name="AADARSH KATIYAR" userId="54af8617638c5c44" providerId="LiveId" clId="{D89727B2-53D4-4357-8483-D9D02DA3DE59}" dt="2024-01-20T22:25:03.361" v="1802" actId="478"/>
          <ac:graphicFrameMkLst>
            <pc:docMk/>
            <pc:sldMk cId="0" sldId="267"/>
            <ac:graphicFrameMk id="303" creationId="{00000000-0000-0000-0000-000000000000}"/>
          </ac:graphicFrameMkLst>
        </pc:graphicFrameChg>
        <pc:picChg chg="add del">
          <ac:chgData name="AADARSH KATIYAR" userId="54af8617638c5c44" providerId="LiveId" clId="{D89727B2-53D4-4357-8483-D9D02DA3DE59}" dt="2024-01-20T22:26:26.430" v="1818" actId="22"/>
          <ac:picMkLst>
            <pc:docMk/>
            <pc:sldMk cId="0" sldId="267"/>
            <ac:picMk id="4" creationId="{046F1C16-D2A2-07C8-0312-F1D96AE3DFD8}"/>
          </ac:picMkLst>
        </pc:picChg>
        <pc:picChg chg="add mod">
          <ac:chgData name="AADARSH KATIYAR" userId="54af8617638c5c44" providerId="LiveId" clId="{D89727B2-53D4-4357-8483-D9D02DA3DE59}" dt="2024-01-20T22:31:43.775" v="1857" actId="1076"/>
          <ac:picMkLst>
            <pc:docMk/>
            <pc:sldMk cId="0" sldId="267"/>
            <ac:picMk id="6" creationId="{ECFFFDDD-BFAC-D2BF-954E-4E2292F48306}"/>
          </ac:picMkLst>
        </pc:picChg>
        <pc:picChg chg="add mod">
          <ac:chgData name="AADARSH KATIYAR" userId="54af8617638c5c44" providerId="LiveId" clId="{D89727B2-53D4-4357-8483-D9D02DA3DE59}" dt="2024-01-20T22:32:12.873" v="1860" actId="14100"/>
          <ac:picMkLst>
            <pc:docMk/>
            <pc:sldMk cId="0" sldId="267"/>
            <ac:picMk id="9" creationId="{8D1C2412-7736-B3A2-7B4E-BA6879C9C762}"/>
          </ac:picMkLst>
        </pc:picChg>
      </pc:sldChg>
      <pc:sldChg chg="addSp delSp modSp add del mod">
        <pc:chgData name="AADARSH KATIYAR" userId="54af8617638c5c44" providerId="LiveId" clId="{D89727B2-53D4-4357-8483-D9D02DA3DE59}" dt="2024-01-20T23:03:30.501" v="2496" actId="47"/>
        <pc:sldMkLst>
          <pc:docMk/>
          <pc:sldMk cId="0" sldId="268"/>
        </pc:sldMkLst>
        <pc:spChg chg="add mod">
          <ac:chgData name="AADARSH KATIYAR" userId="54af8617638c5c44" providerId="LiveId" clId="{D89727B2-53D4-4357-8483-D9D02DA3DE59}" dt="2024-01-20T22:46:14.886" v="1988" actId="478"/>
          <ac:spMkLst>
            <pc:docMk/>
            <pc:sldMk cId="0" sldId="268"/>
            <ac:spMk id="5" creationId="{DEC52290-EAD1-026C-CABD-BAF118BF28AC}"/>
          </ac:spMkLst>
        </pc:spChg>
        <pc:spChg chg="mod">
          <ac:chgData name="AADARSH KATIYAR" userId="54af8617638c5c44" providerId="LiveId" clId="{D89727B2-53D4-4357-8483-D9D02DA3DE59}" dt="2024-01-20T22:46:33.115" v="2004" actId="20577"/>
          <ac:spMkLst>
            <pc:docMk/>
            <pc:sldMk cId="0" sldId="268"/>
            <ac:spMk id="308" creationId="{00000000-0000-0000-0000-000000000000}"/>
          </ac:spMkLst>
        </pc:spChg>
        <pc:spChg chg="del">
          <ac:chgData name="AADARSH KATIYAR" userId="54af8617638c5c44" providerId="LiveId" clId="{D89727B2-53D4-4357-8483-D9D02DA3DE59}" dt="2024-01-20T22:46:14.886" v="1988" actId="478"/>
          <ac:spMkLst>
            <pc:docMk/>
            <pc:sldMk cId="0" sldId="268"/>
            <ac:spMk id="309" creationId="{00000000-0000-0000-0000-000000000000}"/>
          </ac:spMkLst>
        </pc:spChg>
        <pc:spChg chg="del">
          <ac:chgData name="AADARSH KATIYAR" userId="54af8617638c5c44" providerId="LiveId" clId="{D89727B2-53D4-4357-8483-D9D02DA3DE59}" dt="2024-01-20T22:44:54.559" v="1976" actId="478"/>
          <ac:spMkLst>
            <pc:docMk/>
            <pc:sldMk cId="0" sldId="268"/>
            <ac:spMk id="314" creationId="{00000000-0000-0000-0000-000000000000}"/>
          </ac:spMkLst>
        </pc:spChg>
        <pc:grpChg chg="del">
          <ac:chgData name="AADARSH KATIYAR" userId="54af8617638c5c44" providerId="LiveId" clId="{D89727B2-53D4-4357-8483-D9D02DA3DE59}" dt="2024-01-20T22:44:56.373" v="1977" actId="478"/>
          <ac:grpSpMkLst>
            <pc:docMk/>
            <pc:sldMk cId="0" sldId="268"/>
            <ac:grpSpMk id="310" creationId="{00000000-0000-0000-0000-000000000000}"/>
          </ac:grpSpMkLst>
        </pc:grpChg>
        <pc:picChg chg="add mod modCrop">
          <ac:chgData name="AADARSH KATIYAR" userId="54af8617638c5c44" providerId="LiveId" clId="{D89727B2-53D4-4357-8483-D9D02DA3DE59}" dt="2024-01-20T22:46:48.998" v="2006" actId="1076"/>
          <ac:picMkLst>
            <pc:docMk/>
            <pc:sldMk cId="0" sldId="268"/>
            <ac:picMk id="3" creationId="{817602E6-4C7E-8C74-45D2-F0AA3D085206}"/>
          </ac:picMkLst>
        </pc:picChg>
        <pc:picChg chg="del">
          <ac:chgData name="AADARSH KATIYAR" userId="54af8617638c5c44" providerId="LiveId" clId="{D89727B2-53D4-4357-8483-D9D02DA3DE59}" dt="2024-01-20T22:44:52.291" v="1975" actId="478"/>
          <ac:picMkLst>
            <pc:docMk/>
            <pc:sldMk cId="0" sldId="268"/>
            <ac:picMk id="316" creationId="{00000000-0000-0000-0000-000000000000}"/>
          </ac:picMkLst>
        </pc:picChg>
      </pc:sldChg>
      <pc:sldChg chg="del">
        <pc:chgData name="AADARSH KATIYAR" userId="54af8617638c5c44" providerId="LiveId" clId="{D89727B2-53D4-4357-8483-D9D02DA3DE59}" dt="2024-01-20T23:03:07.803" v="2464" actId="47"/>
        <pc:sldMkLst>
          <pc:docMk/>
          <pc:sldMk cId="0" sldId="269"/>
        </pc:sldMkLst>
      </pc:sldChg>
      <pc:sldChg chg="delSp modSp add del mod">
        <pc:chgData name="AADARSH KATIYAR" userId="54af8617638c5c44" providerId="LiveId" clId="{D89727B2-53D4-4357-8483-D9D02DA3DE59}" dt="2024-01-20T23:03:31.731" v="2497" actId="47"/>
        <pc:sldMkLst>
          <pc:docMk/>
          <pc:sldMk cId="0" sldId="270"/>
        </pc:sldMkLst>
        <pc:spChg chg="mod">
          <ac:chgData name="AADARSH KATIYAR" userId="54af8617638c5c44" providerId="LiveId" clId="{D89727B2-53D4-4357-8483-D9D02DA3DE59}" dt="2024-01-20T22:47:39.402" v="2023" actId="255"/>
          <ac:spMkLst>
            <pc:docMk/>
            <pc:sldMk cId="0" sldId="270"/>
            <ac:spMk id="357" creationId="{00000000-0000-0000-0000-000000000000}"/>
          </ac:spMkLst>
        </pc:spChg>
        <pc:graphicFrameChg chg="del">
          <ac:chgData name="AADARSH KATIYAR" userId="54af8617638c5c44" providerId="LiveId" clId="{D89727B2-53D4-4357-8483-D9D02DA3DE59}" dt="2024-01-20T22:47:16.779" v="2007" actId="478"/>
          <ac:graphicFrameMkLst>
            <pc:docMk/>
            <pc:sldMk cId="0" sldId="270"/>
            <ac:graphicFrameMk id="358" creationId="{00000000-0000-0000-0000-000000000000}"/>
          </ac:graphicFrameMkLst>
        </pc:graphicFrameChg>
      </pc:sldChg>
      <pc:sldChg chg="del">
        <pc:chgData name="AADARSH KATIYAR" userId="54af8617638c5c44" providerId="LiveId" clId="{D89727B2-53D4-4357-8483-D9D02DA3DE59}" dt="2024-01-20T23:03:19.741" v="2465" actId="47"/>
        <pc:sldMkLst>
          <pc:docMk/>
          <pc:sldMk cId="0" sldId="271"/>
        </pc:sldMkLst>
      </pc:sldChg>
      <pc:sldChg chg="del">
        <pc:chgData name="AADARSH KATIYAR" userId="54af8617638c5c44" providerId="LiveId" clId="{D89727B2-53D4-4357-8483-D9D02DA3DE59}" dt="2024-01-20T23:03:21.918" v="2466" actId="47"/>
        <pc:sldMkLst>
          <pc:docMk/>
          <pc:sldMk cId="0" sldId="272"/>
        </pc:sldMkLst>
      </pc:sldChg>
      <pc:sldChg chg="del">
        <pc:chgData name="AADARSH KATIYAR" userId="54af8617638c5c44" providerId="LiveId" clId="{D89727B2-53D4-4357-8483-D9D02DA3DE59}" dt="2024-01-20T23:03:22.413" v="2467" actId="47"/>
        <pc:sldMkLst>
          <pc:docMk/>
          <pc:sldMk cId="0" sldId="273"/>
        </pc:sldMkLst>
      </pc:sldChg>
      <pc:sldChg chg="del">
        <pc:chgData name="AADARSH KATIYAR" userId="54af8617638c5c44" providerId="LiveId" clId="{D89727B2-53D4-4357-8483-D9D02DA3DE59}" dt="2024-01-20T23:03:22.451" v="2468" actId="47"/>
        <pc:sldMkLst>
          <pc:docMk/>
          <pc:sldMk cId="0" sldId="274"/>
        </pc:sldMkLst>
      </pc:sldChg>
      <pc:sldChg chg="del">
        <pc:chgData name="AADARSH KATIYAR" userId="54af8617638c5c44" providerId="LiveId" clId="{D89727B2-53D4-4357-8483-D9D02DA3DE59}" dt="2024-01-20T23:03:22.489" v="2469" actId="47"/>
        <pc:sldMkLst>
          <pc:docMk/>
          <pc:sldMk cId="0" sldId="275"/>
        </pc:sldMkLst>
      </pc:sldChg>
      <pc:sldChg chg="del">
        <pc:chgData name="AADARSH KATIYAR" userId="54af8617638c5c44" providerId="LiveId" clId="{D89727B2-53D4-4357-8483-D9D02DA3DE59}" dt="2024-01-20T23:03:22.537" v="2470" actId="47"/>
        <pc:sldMkLst>
          <pc:docMk/>
          <pc:sldMk cId="0" sldId="276"/>
        </pc:sldMkLst>
      </pc:sldChg>
      <pc:sldChg chg="del">
        <pc:chgData name="AADARSH KATIYAR" userId="54af8617638c5c44" providerId="LiveId" clId="{D89727B2-53D4-4357-8483-D9D02DA3DE59}" dt="2024-01-20T23:03:22.578" v="2471" actId="47"/>
        <pc:sldMkLst>
          <pc:docMk/>
          <pc:sldMk cId="0" sldId="277"/>
        </pc:sldMkLst>
      </pc:sldChg>
      <pc:sldChg chg="del">
        <pc:chgData name="AADARSH KATIYAR" userId="54af8617638c5c44" providerId="LiveId" clId="{D89727B2-53D4-4357-8483-D9D02DA3DE59}" dt="2024-01-20T23:03:22.615" v="2472" actId="47"/>
        <pc:sldMkLst>
          <pc:docMk/>
          <pc:sldMk cId="0" sldId="278"/>
        </pc:sldMkLst>
      </pc:sldChg>
      <pc:sldChg chg="del">
        <pc:chgData name="AADARSH KATIYAR" userId="54af8617638c5c44" providerId="LiveId" clId="{D89727B2-53D4-4357-8483-D9D02DA3DE59}" dt="2024-01-20T23:03:22.641" v="2473" actId="47"/>
        <pc:sldMkLst>
          <pc:docMk/>
          <pc:sldMk cId="0" sldId="279"/>
        </pc:sldMkLst>
      </pc:sldChg>
      <pc:sldChg chg="del">
        <pc:chgData name="AADARSH KATIYAR" userId="54af8617638c5c44" providerId="LiveId" clId="{D89727B2-53D4-4357-8483-D9D02DA3DE59}" dt="2024-01-20T23:03:22.675" v="2474" actId="47"/>
        <pc:sldMkLst>
          <pc:docMk/>
          <pc:sldMk cId="0" sldId="280"/>
        </pc:sldMkLst>
      </pc:sldChg>
      <pc:sldChg chg="del">
        <pc:chgData name="AADARSH KATIYAR" userId="54af8617638c5c44" providerId="LiveId" clId="{D89727B2-53D4-4357-8483-D9D02DA3DE59}" dt="2024-01-20T23:03:22.704" v="2475" actId="47"/>
        <pc:sldMkLst>
          <pc:docMk/>
          <pc:sldMk cId="0" sldId="281"/>
        </pc:sldMkLst>
      </pc:sldChg>
      <pc:sldChg chg="del">
        <pc:chgData name="AADARSH KATIYAR" userId="54af8617638c5c44" providerId="LiveId" clId="{D89727B2-53D4-4357-8483-D9D02DA3DE59}" dt="2024-01-20T23:03:22.751" v="2476" actId="47"/>
        <pc:sldMkLst>
          <pc:docMk/>
          <pc:sldMk cId="0" sldId="282"/>
        </pc:sldMkLst>
      </pc:sldChg>
      <pc:sldChg chg="del">
        <pc:chgData name="AADARSH KATIYAR" userId="54af8617638c5c44" providerId="LiveId" clId="{D89727B2-53D4-4357-8483-D9D02DA3DE59}" dt="2024-01-20T23:03:23.349" v="2477" actId="47"/>
        <pc:sldMkLst>
          <pc:docMk/>
          <pc:sldMk cId="0" sldId="283"/>
        </pc:sldMkLst>
      </pc:sldChg>
      <pc:sldChg chg="del">
        <pc:chgData name="AADARSH KATIYAR" userId="54af8617638c5c44" providerId="LiveId" clId="{D89727B2-53D4-4357-8483-D9D02DA3DE59}" dt="2024-01-20T23:03:23.407" v="2478" actId="47"/>
        <pc:sldMkLst>
          <pc:docMk/>
          <pc:sldMk cId="0" sldId="284"/>
        </pc:sldMkLst>
      </pc:sldChg>
      <pc:sldChg chg="del">
        <pc:chgData name="AADARSH KATIYAR" userId="54af8617638c5c44" providerId="LiveId" clId="{D89727B2-53D4-4357-8483-D9D02DA3DE59}" dt="2024-01-20T23:03:23.509" v="2479" actId="47"/>
        <pc:sldMkLst>
          <pc:docMk/>
          <pc:sldMk cId="0" sldId="285"/>
        </pc:sldMkLst>
      </pc:sldChg>
      <pc:sldChg chg="del">
        <pc:chgData name="AADARSH KATIYAR" userId="54af8617638c5c44" providerId="LiveId" clId="{D89727B2-53D4-4357-8483-D9D02DA3DE59}" dt="2024-01-20T23:03:23.555" v="2480" actId="47"/>
        <pc:sldMkLst>
          <pc:docMk/>
          <pc:sldMk cId="0" sldId="286"/>
        </pc:sldMkLst>
      </pc:sldChg>
      <pc:sldChg chg="del">
        <pc:chgData name="AADARSH KATIYAR" userId="54af8617638c5c44" providerId="LiveId" clId="{D89727B2-53D4-4357-8483-D9D02DA3DE59}" dt="2024-01-20T23:03:23.596" v="2481" actId="47"/>
        <pc:sldMkLst>
          <pc:docMk/>
          <pc:sldMk cId="0" sldId="287"/>
        </pc:sldMkLst>
      </pc:sldChg>
      <pc:sldChg chg="del">
        <pc:chgData name="AADARSH KATIYAR" userId="54af8617638c5c44" providerId="LiveId" clId="{D89727B2-53D4-4357-8483-D9D02DA3DE59}" dt="2024-01-20T23:03:23.655" v="2482" actId="47"/>
        <pc:sldMkLst>
          <pc:docMk/>
          <pc:sldMk cId="0" sldId="288"/>
        </pc:sldMkLst>
      </pc:sldChg>
      <pc:sldChg chg="del">
        <pc:chgData name="AADARSH KATIYAR" userId="54af8617638c5c44" providerId="LiveId" clId="{D89727B2-53D4-4357-8483-D9D02DA3DE59}" dt="2024-01-20T23:03:23.723" v="2483" actId="47"/>
        <pc:sldMkLst>
          <pc:docMk/>
          <pc:sldMk cId="0" sldId="289"/>
        </pc:sldMkLst>
      </pc:sldChg>
      <pc:sldChg chg="del">
        <pc:chgData name="AADARSH KATIYAR" userId="54af8617638c5c44" providerId="LiveId" clId="{D89727B2-53D4-4357-8483-D9D02DA3DE59}" dt="2024-01-20T23:03:23.843" v="2484" actId="47"/>
        <pc:sldMkLst>
          <pc:docMk/>
          <pc:sldMk cId="0" sldId="290"/>
        </pc:sldMkLst>
      </pc:sldChg>
      <pc:sldChg chg="del">
        <pc:chgData name="AADARSH KATIYAR" userId="54af8617638c5c44" providerId="LiveId" clId="{D89727B2-53D4-4357-8483-D9D02DA3DE59}" dt="2024-01-20T23:03:23.953" v="2485" actId="47"/>
        <pc:sldMkLst>
          <pc:docMk/>
          <pc:sldMk cId="0" sldId="291"/>
        </pc:sldMkLst>
      </pc:sldChg>
      <pc:sldChg chg="del">
        <pc:chgData name="AADARSH KATIYAR" userId="54af8617638c5c44" providerId="LiveId" clId="{D89727B2-53D4-4357-8483-D9D02DA3DE59}" dt="2024-01-20T23:03:24.050" v="2486" actId="47"/>
        <pc:sldMkLst>
          <pc:docMk/>
          <pc:sldMk cId="0" sldId="292"/>
        </pc:sldMkLst>
      </pc:sldChg>
      <pc:sldChg chg="del">
        <pc:chgData name="AADARSH KATIYAR" userId="54af8617638c5c44" providerId="LiveId" clId="{D89727B2-53D4-4357-8483-D9D02DA3DE59}" dt="2024-01-20T23:03:24.114" v="2487" actId="47"/>
        <pc:sldMkLst>
          <pc:docMk/>
          <pc:sldMk cId="0" sldId="293"/>
        </pc:sldMkLst>
      </pc:sldChg>
      <pc:sldChg chg="del">
        <pc:chgData name="AADARSH KATIYAR" userId="54af8617638c5c44" providerId="LiveId" clId="{D89727B2-53D4-4357-8483-D9D02DA3DE59}" dt="2024-01-20T23:03:24.464" v="2488" actId="47"/>
        <pc:sldMkLst>
          <pc:docMk/>
          <pc:sldMk cId="0" sldId="294"/>
        </pc:sldMkLst>
      </pc:sldChg>
      <pc:sldChg chg="del">
        <pc:chgData name="AADARSH KATIYAR" userId="54af8617638c5c44" providerId="LiveId" clId="{D89727B2-53D4-4357-8483-D9D02DA3DE59}" dt="2024-01-20T23:03:24.922" v="2489" actId="47"/>
        <pc:sldMkLst>
          <pc:docMk/>
          <pc:sldMk cId="0" sldId="295"/>
        </pc:sldMkLst>
      </pc:sldChg>
      <pc:sldChg chg="addSp delSp modSp add del mod">
        <pc:chgData name="AADARSH KATIYAR" userId="54af8617638c5c44" providerId="LiveId" clId="{D89727B2-53D4-4357-8483-D9D02DA3DE59}" dt="2024-01-20T23:03:28.973" v="2495" actId="47"/>
        <pc:sldMkLst>
          <pc:docMk/>
          <pc:sldMk cId="3402573247" sldId="296"/>
        </pc:sldMkLst>
        <pc:spChg chg="mod">
          <ac:chgData name="AADARSH KATIYAR" userId="54af8617638c5c44" providerId="LiveId" clId="{D89727B2-53D4-4357-8483-D9D02DA3DE59}" dt="2024-01-20T22:34:40.732" v="1873"/>
          <ac:spMkLst>
            <pc:docMk/>
            <pc:sldMk cId="3402573247" sldId="296"/>
            <ac:spMk id="2" creationId="{099AE5D8-AAD6-647F-961C-F2AC6F14ECFA}"/>
          </ac:spMkLst>
        </pc:spChg>
        <pc:spChg chg="add mod">
          <ac:chgData name="AADARSH KATIYAR" userId="54af8617638c5c44" providerId="LiveId" clId="{D89727B2-53D4-4357-8483-D9D02DA3DE59}" dt="2024-01-20T22:43:17.351" v="1974" actId="1076"/>
          <ac:spMkLst>
            <pc:docMk/>
            <pc:sldMk cId="3402573247" sldId="296"/>
            <ac:spMk id="11" creationId="{DB7D5ED1-3416-5E81-B8E4-13C69ABD1AB0}"/>
          </ac:spMkLst>
        </pc:spChg>
        <pc:spChg chg="add mod">
          <ac:chgData name="AADARSH KATIYAR" userId="54af8617638c5c44" providerId="LiveId" clId="{D89727B2-53D4-4357-8483-D9D02DA3DE59}" dt="2024-01-20T22:43:17.351" v="1974" actId="1076"/>
          <ac:spMkLst>
            <pc:docMk/>
            <pc:sldMk cId="3402573247" sldId="296"/>
            <ac:spMk id="12" creationId="{3A6D4933-3B7B-A075-F635-B324303B7408}"/>
          </ac:spMkLst>
        </pc:spChg>
        <pc:spChg chg="mod">
          <ac:chgData name="AADARSH KATIYAR" userId="54af8617638c5c44" providerId="LiveId" clId="{D89727B2-53D4-4357-8483-D9D02DA3DE59}" dt="2024-01-20T22:34:58.927" v="1892" actId="20577"/>
          <ac:spMkLst>
            <pc:docMk/>
            <pc:sldMk cId="3402573247" sldId="296"/>
            <ac:spMk id="302" creationId="{00000000-0000-0000-0000-000000000000}"/>
          </ac:spMkLst>
        </pc:spChg>
        <pc:picChg chg="add mod">
          <ac:chgData name="AADARSH KATIYAR" userId="54af8617638c5c44" providerId="LiveId" clId="{D89727B2-53D4-4357-8483-D9D02DA3DE59}" dt="2024-01-20T22:43:17.351" v="1974" actId="1076"/>
          <ac:picMkLst>
            <pc:docMk/>
            <pc:sldMk cId="3402573247" sldId="296"/>
            <ac:picMk id="4" creationId="{B35CFE5D-0A96-9045-E617-591D69DB2CD8}"/>
          </ac:picMkLst>
        </pc:picChg>
        <pc:picChg chg="del">
          <ac:chgData name="AADARSH KATIYAR" userId="54af8617638c5c44" providerId="LiveId" clId="{D89727B2-53D4-4357-8483-D9D02DA3DE59}" dt="2024-01-20T22:34:43.555" v="1874" actId="478"/>
          <ac:picMkLst>
            <pc:docMk/>
            <pc:sldMk cId="3402573247" sldId="296"/>
            <ac:picMk id="6" creationId="{ECFFFDDD-BFAC-D2BF-954E-4E2292F48306}"/>
          </ac:picMkLst>
        </pc:picChg>
        <pc:picChg chg="add del mod">
          <ac:chgData name="AADARSH KATIYAR" userId="54af8617638c5c44" providerId="LiveId" clId="{D89727B2-53D4-4357-8483-D9D02DA3DE59}" dt="2024-01-20T22:41:22.493" v="1930" actId="478"/>
          <ac:picMkLst>
            <pc:docMk/>
            <pc:sldMk cId="3402573247" sldId="296"/>
            <ac:picMk id="7" creationId="{640286FB-3149-2337-0E50-FE2EFFC7E92A}"/>
          </ac:picMkLst>
        </pc:picChg>
        <pc:picChg chg="del">
          <ac:chgData name="AADARSH KATIYAR" userId="54af8617638c5c44" providerId="LiveId" clId="{D89727B2-53D4-4357-8483-D9D02DA3DE59}" dt="2024-01-20T22:34:45.271" v="1875" actId="478"/>
          <ac:picMkLst>
            <pc:docMk/>
            <pc:sldMk cId="3402573247" sldId="296"/>
            <ac:picMk id="9" creationId="{8D1C2412-7736-B3A2-7B4E-BA6879C9C762}"/>
          </ac:picMkLst>
        </pc:picChg>
        <pc:picChg chg="add mod">
          <ac:chgData name="AADARSH KATIYAR" userId="54af8617638c5c44" providerId="LiveId" clId="{D89727B2-53D4-4357-8483-D9D02DA3DE59}" dt="2024-01-20T22:43:17.351" v="1974" actId="1076"/>
          <ac:picMkLst>
            <pc:docMk/>
            <pc:sldMk cId="3402573247" sldId="296"/>
            <ac:picMk id="10" creationId="{A3E287BC-CEED-F215-825C-91354D507711}"/>
          </ac:picMkLst>
        </pc:picChg>
      </pc:sldChg>
      <pc:sldChg chg="add del">
        <pc:chgData name="AADARSH KATIYAR" userId="54af8617638c5c44" providerId="LiveId" clId="{D89727B2-53D4-4357-8483-D9D02DA3DE59}" dt="2024-01-20T22:34:14.636" v="1865" actId="47"/>
        <pc:sldMkLst>
          <pc:docMk/>
          <pc:sldMk cId="145858758" sldId="297"/>
        </pc:sldMkLst>
      </pc:sldChg>
      <pc:sldChg chg="add del">
        <pc:chgData name="AADARSH KATIYAR" userId="54af8617638c5c44" providerId="LiveId" clId="{D89727B2-53D4-4357-8483-D9D02DA3DE59}" dt="2024-01-20T22:34:24.141" v="1867" actId="47"/>
        <pc:sldMkLst>
          <pc:docMk/>
          <pc:sldMk cId="619137501" sldId="297"/>
        </pc:sldMkLst>
      </pc:sldChg>
      <pc:sldMasterChg chg="addSldLayout delSldLayout">
        <pc:chgData name="AADARSH KATIYAR" userId="54af8617638c5c44" providerId="LiveId" clId="{D89727B2-53D4-4357-8483-D9D02DA3DE59}" dt="2024-01-20T23:03:30.501" v="2496" actId="47"/>
        <pc:sldMasterMkLst>
          <pc:docMk/>
          <pc:sldMasterMk cId="0" sldId="2147483673"/>
        </pc:sldMasterMkLst>
        <pc:sldLayoutChg chg="add del">
          <pc:chgData name="AADARSH KATIYAR" userId="54af8617638c5c44" providerId="LiveId" clId="{D89727B2-53D4-4357-8483-D9D02DA3DE59}" dt="2024-01-20T22:54:41.044" v="2417" actId="47"/>
          <pc:sldLayoutMkLst>
            <pc:docMk/>
            <pc:sldMasterMk cId="0" sldId="2147483673"/>
            <pc:sldLayoutMk cId="0" sldId="2147483649"/>
          </pc:sldLayoutMkLst>
        </pc:sldLayoutChg>
        <pc:sldLayoutChg chg="del">
          <pc:chgData name="AADARSH KATIYAR" userId="54af8617638c5c44" providerId="LiveId" clId="{D89727B2-53D4-4357-8483-D9D02DA3DE59}" dt="2024-01-20T23:03:21.918" v="2466" actId="47"/>
          <pc:sldLayoutMkLst>
            <pc:docMk/>
            <pc:sldMasterMk cId="0" sldId="2147483673"/>
            <pc:sldLayoutMk cId="0" sldId="2147483652"/>
          </pc:sldLayoutMkLst>
        </pc:sldLayoutChg>
        <pc:sldLayoutChg chg="del">
          <pc:chgData name="AADARSH KATIYAR" userId="54af8617638c5c44" providerId="LiveId" clId="{D89727B2-53D4-4357-8483-D9D02DA3DE59}" dt="2024-01-20T22:32:23.763" v="1861" actId="47"/>
          <pc:sldLayoutMkLst>
            <pc:docMk/>
            <pc:sldMasterMk cId="0" sldId="2147483673"/>
            <pc:sldLayoutMk cId="0" sldId="2147483657"/>
          </pc:sldLayoutMkLst>
        </pc:sldLayoutChg>
        <pc:sldLayoutChg chg="add del">
          <pc:chgData name="AADARSH KATIYAR" userId="54af8617638c5c44" providerId="LiveId" clId="{D89727B2-53D4-4357-8483-D9D02DA3DE59}" dt="2024-01-20T19:18:47.286" v="98" actId="47"/>
          <pc:sldLayoutMkLst>
            <pc:docMk/>
            <pc:sldMasterMk cId="0" sldId="2147483673"/>
            <pc:sldLayoutMk cId="0" sldId="2147483659"/>
          </pc:sldLayoutMkLst>
        </pc:sldLayoutChg>
        <pc:sldLayoutChg chg="add del">
          <pc:chgData name="AADARSH KATIYAR" userId="54af8617638c5c44" providerId="LiveId" clId="{D89727B2-53D4-4357-8483-D9D02DA3DE59}" dt="2024-01-20T23:03:26.966" v="2494" actId="47"/>
          <pc:sldLayoutMkLst>
            <pc:docMk/>
            <pc:sldMasterMk cId="0" sldId="2147483673"/>
            <pc:sldLayoutMk cId="0" sldId="2147483660"/>
          </pc:sldLayoutMkLst>
        </pc:sldLayoutChg>
        <pc:sldLayoutChg chg="del">
          <pc:chgData name="AADARSH KATIYAR" userId="54af8617638c5c44" providerId="LiveId" clId="{D89727B2-53D4-4357-8483-D9D02DA3DE59}" dt="2024-01-20T23:03:22.578" v="2471" actId="47"/>
          <pc:sldLayoutMkLst>
            <pc:docMk/>
            <pc:sldMasterMk cId="0" sldId="2147483673"/>
            <pc:sldLayoutMk cId="0" sldId="2147483662"/>
          </pc:sldLayoutMkLst>
        </pc:sldLayoutChg>
        <pc:sldLayoutChg chg="add del">
          <pc:chgData name="AADARSH KATIYAR" userId="54af8617638c5c44" providerId="LiveId" clId="{D89727B2-53D4-4357-8483-D9D02DA3DE59}" dt="2024-01-20T23:03:30.501" v="2496" actId="47"/>
          <pc:sldLayoutMkLst>
            <pc:docMk/>
            <pc:sldMasterMk cId="0" sldId="2147483673"/>
            <pc:sldLayoutMk cId="0" sldId="2147483663"/>
          </pc:sldLayoutMkLst>
        </pc:sldLayoutChg>
        <pc:sldLayoutChg chg="del">
          <pc:chgData name="AADARSH KATIYAR" userId="54af8617638c5c44" providerId="LiveId" clId="{D89727B2-53D4-4357-8483-D9D02DA3DE59}" dt="2024-01-20T23:03:22.537" v="2470" actId="47"/>
          <pc:sldLayoutMkLst>
            <pc:docMk/>
            <pc:sldMasterMk cId="0" sldId="2147483673"/>
            <pc:sldLayoutMk cId="0" sldId="2147483664"/>
          </pc:sldLayoutMkLst>
        </pc:sldLayoutChg>
        <pc:sldLayoutChg chg="del">
          <pc:chgData name="AADARSH KATIYAR" userId="54af8617638c5c44" providerId="LiveId" clId="{D89727B2-53D4-4357-8483-D9D02DA3DE59}" dt="2024-01-20T23:03:22.489" v="2469" actId="47"/>
          <pc:sldLayoutMkLst>
            <pc:docMk/>
            <pc:sldMasterMk cId="0" sldId="2147483673"/>
            <pc:sldLayoutMk cId="0" sldId="2147483668"/>
          </pc:sldLayoutMkLst>
        </pc:sldLayoutChg>
      </pc:sldMasterChg>
      <pc:sldMasterChg chg="del delSldLayout">
        <pc:chgData name="AADARSH KATIYAR" userId="54af8617638c5c44" providerId="LiveId" clId="{D89727B2-53D4-4357-8483-D9D02DA3DE59}" dt="2024-01-20T23:03:24.922" v="2489" actId="47"/>
        <pc:sldMasterMkLst>
          <pc:docMk/>
          <pc:sldMasterMk cId="0" sldId="2147483674"/>
        </pc:sldMasterMkLst>
        <pc:sldLayoutChg chg="del">
          <pc:chgData name="AADARSH KATIYAR" userId="54af8617638c5c44" providerId="LiveId" clId="{D89727B2-53D4-4357-8483-D9D02DA3DE59}" dt="2024-01-20T23:03:24.922" v="2489" actId="47"/>
          <pc:sldLayoutMkLst>
            <pc:docMk/>
            <pc:sldMasterMk cId="0" sldId="2147483674"/>
            <pc:sldLayoutMk cId="0" sldId="2147483671"/>
          </pc:sldLayoutMkLst>
        </pc:sldLayoutChg>
        <pc:sldLayoutChg chg="del">
          <pc:chgData name="AADARSH KATIYAR" userId="54af8617638c5c44" providerId="LiveId" clId="{D89727B2-53D4-4357-8483-D9D02DA3DE59}" dt="2024-01-20T23:03:24.464" v="2488" actId="47"/>
          <pc:sldLayoutMkLst>
            <pc:docMk/>
            <pc:sldMasterMk cId="0" sldId="2147483674"/>
            <pc:sldLayoutMk cId="0" sldId="214748367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e10ce8df18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e10ce8df18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e10ce8df18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e10ce8df18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7594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e10ce8df18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e10ce8df18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e10ce8df18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e10ce8df18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e0fd1307bb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e0fd1307bb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e10ce8df18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e10ce8df18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e10ce8df18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e10ce8df18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e10ce8df18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e10ce8df18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e10ce8df18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e10ce8df18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e10ce8df18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e10ce8df18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e10ce8df18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e10ce8df18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e10ce8df18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e10ce8df18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968850" y="2211414"/>
            <a:ext cx="4434900" cy="1522800"/>
          </a:xfrm>
          <a:prstGeom prst="rect">
            <a:avLst/>
          </a:prstGeom>
        </p:spPr>
        <p:txBody>
          <a:bodyPr spcFirstLastPara="1" wrap="square" lIns="91425" tIns="91425" rIns="91425" bIns="91425" anchor="t" anchorCtr="0">
            <a:noAutofit/>
          </a:bodyPr>
          <a:lstStyle>
            <a:lvl1pPr lvl="0" algn="l" rtl="0">
              <a:lnSpc>
                <a:spcPct val="80000"/>
              </a:lnSpc>
              <a:spcBef>
                <a:spcPts val="0"/>
              </a:spcBef>
              <a:spcAft>
                <a:spcPts val="0"/>
              </a:spcAft>
              <a:buSzPts val="5200"/>
              <a:buNone/>
              <a:defRPr sz="8500"/>
            </a:lvl1pPr>
            <a:lvl2pPr lvl="1" algn="ctr" rtl="0">
              <a:spcBef>
                <a:spcPts val="100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968850" y="3734201"/>
            <a:ext cx="4434900" cy="40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TITLE_ONLY_2">
    <p:spTree>
      <p:nvGrpSpPr>
        <p:cNvPr id="1" name="Shape 86"/>
        <p:cNvGrpSpPr/>
        <p:nvPr/>
      </p:nvGrpSpPr>
      <p:grpSpPr>
        <a:xfrm>
          <a:off x="0" y="0"/>
          <a:ext cx="0" cy="0"/>
          <a:chOff x="0" y="0"/>
          <a:chExt cx="0" cy="0"/>
        </a:xfrm>
      </p:grpSpPr>
      <p:pic>
        <p:nvPicPr>
          <p:cNvPr id="87" name="Google Shape;87;p14"/>
          <p:cNvPicPr preferRelativeResize="0"/>
          <p:nvPr/>
        </p:nvPicPr>
        <p:blipFill rotWithShape="1">
          <a:blip r:embed="rId2">
            <a:alphaModFix amt="30000"/>
          </a:blip>
          <a:srcRect t="5460" b="10264"/>
          <a:stretch/>
        </p:blipFill>
        <p:spPr>
          <a:xfrm>
            <a:off x="0" y="0"/>
            <a:ext cx="9144003" cy="5143502"/>
          </a:xfrm>
          <a:prstGeom prst="rect">
            <a:avLst/>
          </a:prstGeom>
          <a:noFill/>
          <a:ln>
            <a:noFill/>
          </a:ln>
        </p:spPr>
      </p:pic>
      <p:grpSp>
        <p:nvGrpSpPr>
          <p:cNvPr id="88" name="Google Shape;88;p14"/>
          <p:cNvGrpSpPr/>
          <p:nvPr/>
        </p:nvGrpSpPr>
        <p:grpSpPr>
          <a:xfrm>
            <a:off x="-8526" y="0"/>
            <a:ext cx="9143660" cy="5155200"/>
            <a:chOff x="404150" y="0"/>
            <a:chExt cx="10133725" cy="5155200"/>
          </a:xfrm>
        </p:grpSpPr>
        <p:sp>
          <p:nvSpPr>
            <p:cNvPr id="89" name="Google Shape;89;p14"/>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4"/>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TITLE_ONLY_1">
    <p:spTree>
      <p:nvGrpSpPr>
        <p:cNvPr id="1" name="Shape 92"/>
        <p:cNvGrpSpPr/>
        <p:nvPr/>
      </p:nvGrpSpPr>
      <p:grpSpPr>
        <a:xfrm>
          <a:off x="0" y="0"/>
          <a:ext cx="0" cy="0"/>
          <a:chOff x="0" y="0"/>
          <a:chExt cx="0" cy="0"/>
        </a:xfrm>
      </p:grpSpPr>
      <p:pic>
        <p:nvPicPr>
          <p:cNvPr id="93" name="Google Shape;93;p15"/>
          <p:cNvPicPr preferRelativeResize="0"/>
          <p:nvPr/>
        </p:nvPicPr>
        <p:blipFill rotWithShape="1">
          <a:blip r:embed="rId2">
            <a:alphaModFix amt="30000"/>
          </a:blip>
          <a:srcRect t="9033" b="6855"/>
          <a:stretch/>
        </p:blipFill>
        <p:spPr>
          <a:xfrm rot="10800000">
            <a:off x="-17400" y="0"/>
            <a:ext cx="9161400" cy="5143502"/>
          </a:xfrm>
          <a:prstGeom prst="rect">
            <a:avLst/>
          </a:prstGeom>
          <a:noFill/>
          <a:ln>
            <a:noFill/>
          </a:ln>
        </p:spPr>
      </p:pic>
      <p:grpSp>
        <p:nvGrpSpPr>
          <p:cNvPr id="94" name="Google Shape;94;p15"/>
          <p:cNvGrpSpPr/>
          <p:nvPr/>
        </p:nvGrpSpPr>
        <p:grpSpPr>
          <a:xfrm>
            <a:off x="-8526" y="0"/>
            <a:ext cx="9143660" cy="5155200"/>
            <a:chOff x="404150" y="0"/>
            <a:chExt cx="10133725" cy="5155200"/>
          </a:xfrm>
        </p:grpSpPr>
        <p:sp>
          <p:nvSpPr>
            <p:cNvPr id="95" name="Google Shape;95;p15"/>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97;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105"/>
        <p:cNvGrpSpPr/>
        <p:nvPr/>
      </p:nvGrpSpPr>
      <p:grpSpPr>
        <a:xfrm>
          <a:off x="0" y="0"/>
          <a:ext cx="0" cy="0"/>
          <a:chOff x="0" y="0"/>
          <a:chExt cx="0" cy="0"/>
        </a:xfrm>
      </p:grpSpPr>
      <p:pic>
        <p:nvPicPr>
          <p:cNvPr id="106" name="Google Shape;106;p17"/>
          <p:cNvPicPr preferRelativeResize="0"/>
          <p:nvPr/>
        </p:nvPicPr>
        <p:blipFill rotWithShape="1">
          <a:blip r:embed="rId2">
            <a:alphaModFix amt="30000"/>
          </a:blip>
          <a:srcRect t="10769" b="4963"/>
          <a:stretch/>
        </p:blipFill>
        <p:spPr>
          <a:xfrm>
            <a:off x="0" y="0"/>
            <a:ext cx="9144003" cy="5143502"/>
          </a:xfrm>
          <a:prstGeom prst="rect">
            <a:avLst/>
          </a:prstGeom>
          <a:noFill/>
          <a:ln>
            <a:noFill/>
          </a:ln>
        </p:spPr>
      </p:pic>
      <p:grpSp>
        <p:nvGrpSpPr>
          <p:cNvPr id="107" name="Google Shape;107;p17"/>
          <p:cNvGrpSpPr/>
          <p:nvPr/>
        </p:nvGrpSpPr>
        <p:grpSpPr>
          <a:xfrm>
            <a:off x="-8526" y="0"/>
            <a:ext cx="9143660" cy="5155200"/>
            <a:chOff x="404150" y="0"/>
            <a:chExt cx="10133725" cy="5155200"/>
          </a:xfrm>
        </p:grpSpPr>
        <p:sp>
          <p:nvSpPr>
            <p:cNvPr id="108" name="Google Shape;108;p17"/>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7"/>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17"/>
          <p:cNvSpPr txBox="1">
            <a:spLocks noGrp="1"/>
          </p:cNvSpPr>
          <p:nvPr>
            <p:ph type="subTitle" idx="1"/>
          </p:nvPr>
        </p:nvSpPr>
        <p:spPr>
          <a:xfrm>
            <a:off x="717600" y="3971625"/>
            <a:ext cx="77088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1" name="Google Shape;111;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19"/>
        <p:cNvGrpSpPr/>
        <p:nvPr/>
      </p:nvGrpSpPr>
      <p:grpSpPr>
        <a:xfrm>
          <a:off x="0" y="0"/>
          <a:ext cx="0" cy="0"/>
          <a:chOff x="0" y="0"/>
          <a:chExt cx="0" cy="0"/>
        </a:xfrm>
      </p:grpSpPr>
      <p:pic>
        <p:nvPicPr>
          <p:cNvPr id="120" name="Google Shape;120;p19"/>
          <p:cNvPicPr preferRelativeResize="0"/>
          <p:nvPr/>
        </p:nvPicPr>
        <p:blipFill rotWithShape="1">
          <a:blip r:embed="rId2">
            <a:alphaModFix amt="30000"/>
          </a:blip>
          <a:srcRect t="10769" b="4963"/>
          <a:stretch/>
        </p:blipFill>
        <p:spPr>
          <a:xfrm>
            <a:off x="-8526" y="0"/>
            <a:ext cx="9144003" cy="5143502"/>
          </a:xfrm>
          <a:prstGeom prst="rect">
            <a:avLst/>
          </a:prstGeom>
          <a:noFill/>
          <a:ln>
            <a:noFill/>
          </a:ln>
        </p:spPr>
      </p:pic>
      <p:grpSp>
        <p:nvGrpSpPr>
          <p:cNvPr id="121" name="Google Shape;121;p19"/>
          <p:cNvGrpSpPr/>
          <p:nvPr/>
        </p:nvGrpSpPr>
        <p:grpSpPr>
          <a:xfrm flipH="1">
            <a:off x="342" y="0"/>
            <a:ext cx="9143660" cy="5155200"/>
            <a:chOff x="404150" y="0"/>
            <a:chExt cx="10133725" cy="5155200"/>
          </a:xfrm>
        </p:grpSpPr>
        <p:sp>
          <p:nvSpPr>
            <p:cNvPr id="122" name="Google Shape;122;p19"/>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9"/>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9"/>
          <p:cNvSpPr txBox="1">
            <a:spLocks noGrp="1"/>
          </p:cNvSpPr>
          <p:nvPr>
            <p:ph type="subTitle" idx="1"/>
          </p:nvPr>
        </p:nvSpPr>
        <p:spPr>
          <a:xfrm>
            <a:off x="2152784" y="1095500"/>
            <a:ext cx="48384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25" name="Google Shape;125;p19"/>
          <p:cNvSpPr txBox="1">
            <a:spLocks noGrp="1"/>
          </p:cNvSpPr>
          <p:nvPr>
            <p:ph type="subTitle" idx="2"/>
          </p:nvPr>
        </p:nvSpPr>
        <p:spPr>
          <a:xfrm>
            <a:off x="2152784" y="1504100"/>
            <a:ext cx="4838400" cy="71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6" name="Google Shape;126;p19"/>
          <p:cNvSpPr txBox="1">
            <a:spLocks noGrp="1"/>
          </p:cNvSpPr>
          <p:nvPr>
            <p:ph type="subTitle" idx="3"/>
          </p:nvPr>
        </p:nvSpPr>
        <p:spPr>
          <a:xfrm>
            <a:off x="2152807" y="2700500"/>
            <a:ext cx="4838400" cy="711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7" name="Google Shape;127;p19"/>
          <p:cNvSpPr txBox="1">
            <a:spLocks noGrp="1"/>
          </p:cNvSpPr>
          <p:nvPr>
            <p:ph type="subTitle" idx="4"/>
          </p:nvPr>
        </p:nvSpPr>
        <p:spPr>
          <a:xfrm>
            <a:off x="2152796" y="3896900"/>
            <a:ext cx="4838400" cy="71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8" name="Google Shape;128;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9" name="Google Shape;129;p19"/>
          <p:cNvSpPr txBox="1">
            <a:spLocks noGrp="1"/>
          </p:cNvSpPr>
          <p:nvPr>
            <p:ph type="subTitle" idx="5"/>
          </p:nvPr>
        </p:nvSpPr>
        <p:spPr>
          <a:xfrm>
            <a:off x="2152803" y="2291900"/>
            <a:ext cx="4838400" cy="4848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30" name="Google Shape;130;p19"/>
          <p:cNvSpPr txBox="1">
            <a:spLocks noGrp="1"/>
          </p:cNvSpPr>
          <p:nvPr>
            <p:ph type="subTitle" idx="6"/>
          </p:nvPr>
        </p:nvSpPr>
        <p:spPr>
          <a:xfrm>
            <a:off x="2152816" y="3488300"/>
            <a:ext cx="48384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31"/>
        <p:cNvGrpSpPr/>
        <p:nvPr/>
      </p:nvGrpSpPr>
      <p:grpSpPr>
        <a:xfrm>
          <a:off x="0" y="0"/>
          <a:ext cx="0" cy="0"/>
          <a:chOff x="0" y="0"/>
          <a:chExt cx="0" cy="0"/>
        </a:xfrm>
      </p:grpSpPr>
      <p:pic>
        <p:nvPicPr>
          <p:cNvPr id="132" name="Google Shape;132;p20"/>
          <p:cNvPicPr preferRelativeResize="0"/>
          <p:nvPr/>
        </p:nvPicPr>
        <p:blipFill rotWithShape="1">
          <a:blip r:embed="rId2">
            <a:alphaModFix amt="30000"/>
          </a:blip>
          <a:srcRect t="5460" b="10264"/>
          <a:stretch/>
        </p:blipFill>
        <p:spPr>
          <a:xfrm rot="10800000">
            <a:off x="-8526" y="11698"/>
            <a:ext cx="9144003" cy="5143502"/>
          </a:xfrm>
          <a:prstGeom prst="rect">
            <a:avLst/>
          </a:prstGeom>
          <a:noFill/>
          <a:ln>
            <a:noFill/>
          </a:ln>
        </p:spPr>
      </p:pic>
      <p:grpSp>
        <p:nvGrpSpPr>
          <p:cNvPr id="133" name="Google Shape;133;p20"/>
          <p:cNvGrpSpPr/>
          <p:nvPr/>
        </p:nvGrpSpPr>
        <p:grpSpPr>
          <a:xfrm rot="10800000">
            <a:off x="342" y="0"/>
            <a:ext cx="9143660" cy="5155200"/>
            <a:chOff x="404150" y="0"/>
            <a:chExt cx="10133725" cy="5155200"/>
          </a:xfrm>
        </p:grpSpPr>
        <p:sp>
          <p:nvSpPr>
            <p:cNvPr id="134" name="Google Shape;134;p20"/>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0"/>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20"/>
          <p:cNvSpPr txBox="1">
            <a:spLocks noGrp="1"/>
          </p:cNvSpPr>
          <p:nvPr>
            <p:ph type="subTitle" idx="1"/>
          </p:nvPr>
        </p:nvSpPr>
        <p:spPr>
          <a:xfrm>
            <a:off x="1229023" y="1583475"/>
            <a:ext cx="31947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37" name="Google Shape;137;p20"/>
          <p:cNvSpPr txBox="1">
            <a:spLocks noGrp="1"/>
          </p:cNvSpPr>
          <p:nvPr>
            <p:ph type="subTitle" idx="2"/>
          </p:nvPr>
        </p:nvSpPr>
        <p:spPr>
          <a:xfrm>
            <a:off x="1229023" y="1992075"/>
            <a:ext cx="3194700" cy="905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8" name="Google Shape;138;p20"/>
          <p:cNvSpPr txBox="1">
            <a:spLocks noGrp="1"/>
          </p:cNvSpPr>
          <p:nvPr>
            <p:ph type="subTitle" idx="3"/>
          </p:nvPr>
        </p:nvSpPr>
        <p:spPr>
          <a:xfrm>
            <a:off x="4720277" y="1992075"/>
            <a:ext cx="3194700" cy="9051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9" name="Google Shape;139;p20"/>
          <p:cNvSpPr txBox="1">
            <a:spLocks noGrp="1"/>
          </p:cNvSpPr>
          <p:nvPr>
            <p:ph type="subTitle" idx="4"/>
          </p:nvPr>
        </p:nvSpPr>
        <p:spPr>
          <a:xfrm>
            <a:off x="1229023" y="3458200"/>
            <a:ext cx="3194700" cy="905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0" name="Google Shape;140;p20"/>
          <p:cNvSpPr txBox="1">
            <a:spLocks noGrp="1"/>
          </p:cNvSpPr>
          <p:nvPr>
            <p:ph type="subTitle" idx="5"/>
          </p:nvPr>
        </p:nvSpPr>
        <p:spPr>
          <a:xfrm>
            <a:off x="4720277" y="3458200"/>
            <a:ext cx="3194700" cy="9051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1" name="Google Shape;141;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2" name="Google Shape;142;p20"/>
          <p:cNvSpPr txBox="1">
            <a:spLocks noGrp="1"/>
          </p:cNvSpPr>
          <p:nvPr>
            <p:ph type="subTitle" idx="6"/>
          </p:nvPr>
        </p:nvSpPr>
        <p:spPr>
          <a:xfrm>
            <a:off x="1229023" y="3049600"/>
            <a:ext cx="31947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43" name="Google Shape;143;p20"/>
          <p:cNvSpPr txBox="1">
            <a:spLocks noGrp="1"/>
          </p:cNvSpPr>
          <p:nvPr>
            <p:ph type="subTitle" idx="7"/>
          </p:nvPr>
        </p:nvSpPr>
        <p:spPr>
          <a:xfrm>
            <a:off x="4720276" y="1583475"/>
            <a:ext cx="3194700" cy="4848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44" name="Google Shape;144;p20"/>
          <p:cNvSpPr txBox="1">
            <a:spLocks noGrp="1"/>
          </p:cNvSpPr>
          <p:nvPr>
            <p:ph type="subTitle" idx="8"/>
          </p:nvPr>
        </p:nvSpPr>
        <p:spPr>
          <a:xfrm>
            <a:off x="4720276" y="3049600"/>
            <a:ext cx="3194700" cy="4848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45"/>
        <p:cNvGrpSpPr/>
        <p:nvPr/>
      </p:nvGrpSpPr>
      <p:grpSpPr>
        <a:xfrm>
          <a:off x="0" y="0"/>
          <a:ext cx="0" cy="0"/>
          <a:chOff x="0" y="0"/>
          <a:chExt cx="0" cy="0"/>
        </a:xfrm>
      </p:grpSpPr>
      <p:pic>
        <p:nvPicPr>
          <p:cNvPr id="146" name="Google Shape;146;p21"/>
          <p:cNvPicPr preferRelativeResize="0"/>
          <p:nvPr/>
        </p:nvPicPr>
        <p:blipFill rotWithShape="1">
          <a:blip r:embed="rId2">
            <a:alphaModFix amt="30000"/>
          </a:blip>
          <a:srcRect t="7862" b="7862"/>
          <a:stretch/>
        </p:blipFill>
        <p:spPr>
          <a:xfrm rot="10800000" flipH="1">
            <a:off x="0" y="0"/>
            <a:ext cx="9144003" cy="5143502"/>
          </a:xfrm>
          <a:prstGeom prst="rect">
            <a:avLst/>
          </a:prstGeom>
          <a:noFill/>
          <a:ln>
            <a:noFill/>
          </a:ln>
        </p:spPr>
      </p:pic>
      <p:grpSp>
        <p:nvGrpSpPr>
          <p:cNvPr id="147" name="Google Shape;147;p21"/>
          <p:cNvGrpSpPr/>
          <p:nvPr/>
        </p:nvGrpSpPr>
        <p:grpSpPr>
          <a:xfrm rot="10800000" flipH="1">
            <a:off x="174" y="0"/>
            <a:ext cx="9143660" cy="5155200"/>
            <a:chOff x="404150" y="0"/>
            <a:chExt cx="10133725" cy="5155200"/>
          </a:xfrm>
        </p:grpSpPr>
        <p:sp>
          <p:nvSpPr>
            <p:cNvPr id="148" name="Google Shape;148;p21"/>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1"/>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1" name="Google Shape;151;p21"/>
          <p:cNvSpPr txBox="1">
            <a:spLocks noGrp="1"/>
          </p:cNvSpPr>
          <p:nvPr>
            <p:ph type="subTitle" idx="1"/>
          </p:nvPr>
        </p:nvSpPr>
        <p:spPr>
          <a:xfrm>
            <a:off x="827150" y="1891676"/>
            <a:ext cx="2440800" cy="90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00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2" name="Google Shape;152;p21"/>
          <p:cNvSpPr txBox="1">
            <a:spLocks noGrp="1"/>
          </p:cNvSpPr>
          <p:nvPr>
            <p:ph type="subTitle" idx="2"/>
          </p:nvPr>
        </p:nvSpPr>
        <p:spPr>
          <a:xfrm>
            <a:off x="3351597" y="1891676"/>
            <a:ext cx="2440800" cy="90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3" name="Google Shape;153;p21"/>
          <p:cNvSpPr txBox="1">
            <a:spLocks noGrp="1"/>
          </p:cNvSpPr>
          <p:nvPr>
            <p:ph type="subTitle" idx="3"/>
          </p:nvPr>
        </p:nvSpPr>
        <p:spPr>
          <a:xfrm>
            <a:off x="5876048" y="1891676"/>
            <a:ext cx="2440800" cy="90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4" name="Google Shape;154;p21"/>
          <p:cNvSpPr txBox="1">
            <a:spLocks noGrp="1"/>
          </p:cNvSpPr>
          <p:nvPr>
            <p:ph type="subTitle" idx="4"/>
          </p:nvPr>
        </p:nvSpPr>
        <p:spPr>
          <a:xfrm>
            <a:off x="827150" y="3403425"/>
            <a:ext cx="2440800" cy="90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5" name="Google Shape;155;p21"/>
          <p:cNvSpPr txBox="1">
            <a:spLocks noGrp="1"/>
          </p:cNvSpPr>
          <p:nvPr>
            <p:ph type="subTitle" idx="5"/>
          </p:nvPr>
        </p:nvSpPr>
        <p:spPr>
          <a:xfrm>
            <a:off x="3351598" y="3403425"/>
            <a:ext cx="2440800" cy="90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6" name="Google Shape;156;p21"/>
          <p:cNvSpPr txBox="1">
            <a:spLocks noGrp="1"/>
          </p:cNvSpPr>
          <p:nvPr>
            <p:ph type="subTitle" idx="6"/>
          </p:nvPr>
        </p:nvSpPr>
        <p:spPr>
          <a:xfrm>
            <a:off x="5876050" y="3403425"/>
            <a:ext cx="2440800" cy="90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7" name="Google Shape;157;p21"/>
          <p:cNvSpPr txBox="1">
            <a:spLocks noGrp="1"/>
          </p:cNvSpPr>
          <p:nvPr>
            <p:ph type="subTitle" idx="7"/>
          </p:nvPr>
        </p:nvSpPr>
        <p:spPr>
          <a:xfrm>
            <a:off x="827154" y="1485525"/>
            <a:ext cx="24408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58" name="Google Shape;158;p21"/>
          <p:cNvSpPr txBox="1">
            <a:spLocks noGrp="1"/>
          </p:cNvSpPr>
          <p:nvPr>
            <p:ph type="subTitle" idx="8"/>
          </p:nvPr>
        </p:nvSpPr>
        <p:spPr>
          <a:xfrm>
            <a:off x="3351598" y="1485525"/>
            <a:ext cx="24408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59" name="Google Shape;159;p21"/>
          <p:cNvSpPr txBox="1">
            <a:spLocks noGrp="1"/>
          </p:cNvSpPr>
          <p:nvPr>
            <p:ph type="subTitle" idx="9"/>
          </p:nvPr>
        </p:nvSpPr>
        <p:spPr>
          <a:xfrm>
            <a:off x="5876046" y="1485525"/>
            <a:ext cx="24408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60" name="Google Shape;160;p21"/>
          <p:cNvSpPr txBox="1">
            <a:spLocks noGrp="1"/>
          </p:cNvSpPr>
          <p:nvPr>
            <p:ph type="subTitle" idx="13"/>
          </p:nvPr>
        </p:nvSpPr>
        <p:spPr>
          <a:xfrm>
            <a:off x="827154" y="2992726"/>
            <a:ext cx="24408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61" name="Google Shape;161;p21"/>
          <p:cNvSpPr txBox="1">
            <a:spLocks noGrp="1"/>
          </p:cNvSpPr>
          <p:nvPr>
            <p:ph type="subTitle" idx="14"/>
          </p:nvPr>
        </p:nvSpPr>
        <p:spPr>
          <a:xfrm>
            <a:off x="3351598" y="2992726"/>
            <a:ext cx="24408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62" name="Google Shape;162;p21"/>
          <p:cNvSpPr txBox="1">
            <a:spLocks noGrp="1"/>
          </p:cNvSpPr>
          <p:nvPr>
            <p:ph type="subTitle" idx="15"/>
          </p:nvPr>
        </p:nvSpPr>
        <p:spPr>
          <a:xfrm>
            <a:off x="5876046" y="2992726"/>
            <a:ext cx="24408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66"/>
        <p:cNvGrpSpPr/>
        <p:nvPr/>
      </p:nvGrpSpPr>
      <p:grpSpPr>
        <a:xfrm>
          <a:off x="0" y="0"/>
          <a:ext cx="0" cy="0"/>
          <a:chOff x="0" y="0"/>
          <a:chExt cx="0" cy="0"/>
        </a:xfrm>
      </p:grpSpPr>
      <p:pic>
        <p:nvPicPr>
          <p:cNvPr id="167" name="Google Shape;167;p23"/>
          <p:cNvPicPr preferRelativeResize="0"/>
          <p:nvPr/>
        </p:nvPicPr>
        <p:blipFill rotWithShape="1">
          <a:blip r:embed="rId2">
            <a:alphaModFix amt="30000"/>
          </a:blip>
          <a:srcRect l="5841" t="19690" r="14023" b="12782"/>
          <a:stretch/>
        </p:blipFill>
        <p:spPr>
          <a:xfrm>
            <a:off x="0" y="0"/>
            <a:ext cx="9144003" cy="5143502"/>
          </a:xfrm>
          <a:prstGeom prst="rect">
            <a:avLst/>
          </a:prstGeom>
          <a:noFill/>
          <a:ln>
            <a:noFill/>
          </a:ln>
        </p:spPr>
      </p:pic>
      <p:sp>
        <p:nvSpPr>
          <p:cNvPr id="168" name="Google Shape;168;p23"/>
          <p:cNvSpPr/>
          <p:nvPr/>
        </p:nvSpPr>
        <p:spPr>
          <a:xfrm rot="-5400000" flipH="1">
            <a:off x="490045" y="-490050"/>
            <a:ext cx="5155200" cy="61353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69"/>
        <p:cNvGrpSpPr/>
        <p:nvPr/>
      </p:nvGrpSpPr>
      <p:grpSpPr>
        <a:xfrm>
          <a:off x="0" y="0"/>
          <a:ext cx="0" cy="0"/>
          <a:chOff x="0" y="0"/>
          <a:chExt cx="0" cy="0"/>
        </a:xfrm>
      </p:grpSpPr>
      <p:pic>
        <p:nvPicPr>
          <p:cNvPr id="170" name="Google Shape;170;p24"/>
          <p:cNvPicPr preferRelativeResize="0"/>
          <p:nvPr/>
        </p:nvPicPr>
        <p:blipFill rotWithShape="1">
          <a:blip r:embed="rId2">
            <a:alphaModFix amt="90000"/>
          </a:blip>
          <a:srcRect t="7862" b="7862"/>
          <a:stretch/>
        </p:blipFill>
        <p:spPr>
          <a:xfrm>
            <a:off x="0" y="0"/>
            <a:ext cx="9144003" cy="5143502"/>
          </a:xfrm>
          <a:prstGeom prst="rect">
            <a:avLst/>
          </a:prstGeom>
          <a:noFill/>
          <a:ln>
            <a:noFill/>
          </a:ln>
        </p:spPr>
      </p:pic>
      <p:grpSp>
        <p:nvGrpSpPr>
          <p:cNvPr id="171" name="Google Shape;171;p24"/>
          <p:cNvGrpSpPr/>
          <p:nvPr/>
        </p:nvGrpSpPr>
        <p:grpSpPr>
          <a:xfrm>
            <a:off x="-8526" y="0"/>
            <a:ext cx="9143660" cy="5155200"/>
            <a:chOff x="404150" y="0"/>
            <a:chExt cx="10133725" cy="5155200"/>
          </a:xfrm>
        </p:grpSpPr>
        <p:sp>
          <p:nvSpPr>
            <p:cNvPr id="172" name="Google Shape;172;p24"/>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4"/>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rotWithShape="1">
          <a:blip r:embed="rId2">
            <a:alphaModFix amt="30000"/>
          </a:blip>
          <a:srcRect t="9204" b="6113"/>
          <a:stretch/>
        </p:blipFill>
        <p:spPr>
          <a:xfrm>
            <a:off x="0" y="-24924"/>
            <a:ext cx="9144003" cy="5168425"/>
          </a:xfrm>
          <a:prstGeom prst="rect">
            <a:avLst/>
          </a:prstGeom>
          <a:noFill/>
          <a:ln>
            <a:noFill/>
          </a:ln>
        </p:spPr>
      </p:pic>
      <p:grpSp>
        <p:nvGrpSpPr>
          <p:cNvPr id="17" name="Google Shape;17;p4"/>
          <p:cNvGrpSpPr/>
          <p:nvPr/>
        </p:nvGrpSpPr>
        <p:grpSpPr>
          <a:xfrm>
            <a:off x="-8526" y="0"/>
            <a:ext cx="9143660" cy="5155200"/>
            <a:chOff x="404150" y="0"/>
            <a:chExt cx="10133725" cy="5155200"/>
          </a:xfrm>
        </p:grpSpPr>
        <p:sp>
          <p:nvSpPr>
            <p:cNvPr id="18" name="Google Shape;18;p4"/>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 name="Google Shape;21;p4"/>
          <p:cNvSpPr txBox="1">
            <a:spLocks noGrp="1"/>
          </p:cNvSpPr>
          <p:nvPr>
            <p:ph type="body" idx="1"/>
          </p:nvPr>
        </p:nvSpPr>
        <p:spPr>
          <a:xfrm>
            <a:off x="720000" y="1228675"/>
            <a:ext cx="7704000" cy="369000"/>
          </a:xfrm>
          <a:prstGeom prst="rect">
            <a:avLst/>
          </a:prstGeom>
        </p:spPr>
        <p:txBody>
          <a:bodyPr spcFirstLastPara="1" wrap="square" lIns="91425" tIns="91425" rIns="91425" bIns="91425" anchor="t" anchorCtr="0">
            <a:noAutofit/>
          </a:bodyPr>
          <a:lstStyle>
            <a:lvl1pPr marL="457200" lvl="0" indent="-317500" algn="ctr" rtl="0">
              <a:lnSpc>
                <a:spcPct val="115000"/>
              </a:lnSpc>
              <a:spcBef>
                <a:spcPts val="0"/>
              </a:spcBef>
              <a:spcAft>
                <a:spcPts val="0"/>
              </a:spcAft>
              <a:buSzPts val="14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pic>
        <p:nvPicPr>
          <p:cNvPr id="23" name="Google Shape;23;p5"/>
          <p:cNvPicPr preferRelativeResize="0"/>
          <p:nvPr/>
        </p:nvPicPr>
        <p:blipFill rotWithShape="1">
          <a:blip r:embed="rId2">
            <a:alphaModFix amt="30000"/>
          </a:blip>
          <a:srcRect t="9204" b="6113"/>
          <a:stretch/>
        </p:blipFill>
        <p:spPr>
          <a:xfrm rot="10800000" flipH="1">
            <a:off x="0" y="-24924"/>
            <a:ext cx="9144003" cy="5168425"/>
          </a:xfrm>
          <a:prstGeom prst="rect">
            <a:avLst/>
          </a:prstGeom>
          <a:noFill/>
          <a:ln>
            <a:noFill/>
          </a:ln>
        </p:spPr>
      </p:pic>
      <p:grpSp>
        <p:nvGrpSpPr>
          <p:cNvPr id="24" name="Google Shape;24;p5"/>
          <p:cNvGrpSpPr/>
          <p:nvPr/>
        </p:nvGrpSpPr>
        <p:grpSpPr>
          <a:xfrm>
            <a:off x="-8526" y="0"/>
            <a:ext cx="9143660" cy="5155200"/>
            <a:chOff x="404150" y="0"/>
            <a:chExt cx="10133725" cy="5155200"/>
          </a:xfrm>
        </p:grpSpPr>
        <p:sp>
          <p:nvSpPr>
            <p:cNvPr id="25" name="Google Shape;25;p5"/>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5"/>
          <p:cNvSpPr txBox="1">
            <a:spLocks noGrp="1"/>
          </p:cNvSpPr>
          <p:nvPr>
            <p:ph type="subTitle" idx="1"/>
          </p:nvPr>
        </p:nvSpPr>
        <p:spPr>
          <a:xfrm>
            <a:off x="1697250" y="1576450"/>
            <a:ext cx="57495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28" name="Google Shape;28;p5"/>
          <p:cNvSpPr txBox="1">
            <a:spLocks noGrp="1"/>
          </p:cNvSpPr>
          <p:nvPr>
            <p:ph type="subTitle" idx="2"/>
          </p:nvPr>
        </p:nvSpPr>
        <p:spPr>
          <a:xfrm>
            <a:off x="1697250" y="3014550"/>
            <a:ext cx="5749500" cy="5727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29" name="Google Shape;29;p5"/>
          <p:cNvSpPr txBox="1">
            <a:spLocks noGrp="1"/>
          </p:cNvSpPr>
          <p:nvPr>
            <p:ph type="subTitle" idx="3"/>
          </p:nvPr>
        </p:nvSpPr>
        <p:spPr>
          <a:xfrm>
            <a:off x="1697250" y="2038075"/>
            <a:ext cx="5749500" cy="72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0" name="Google Shape;30;p5"/>
          <p:cNvSpPr txBox="1">
            <a:spLocks noGrp="1"/>
          </p:cNvSpPr>
          <p:nvPr>
            <p:ph type="subTitle" idx="4"/>
          </p:nvPr>
        </p:nvSpPr>
        <p:spPr>
          <a:xfrm>
            <a:off x="1697250" y="3476175"/>
            <a:ext cx="5749500" cy="727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 name="Google Shape;31;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pic>
        <p:nvPicPr>
          <p:cNvPr id="39" name="Google Shape;39;p7"/>
          <p:cNvPicPr preferRelativeResize="0"/>
          <p:nvPr/>
        </p:nvPicPr>
        <p:blipFill rotWithShape="1">
          <a:blip r:embed="rId2">
            <a:alphaModFix amt="30000"/>
          </a:blip>
          <a:srcRect t="9033" b="6855"/>
          <a:stretch/>
        </p:blipFill>
        <p:spPr>
          <a:xfrm>
            <a:off x="-17400" y="0"/>
            <a:ext cx="9161400" cy="5143502"/>
          </a:xfrm>
          <a:prstGeom prst="rect">
            <a:avLst/>
          </a:prstGeom>
          <a:noFill/>
          <a:ln>
            <a:noFill/>
          </a:ln>
        </p:spPr>
      </p:pic>
      <p:grpSp>
        <p:nvGrpSpPr>
          <p:cNvPr id="40" name="Google Shape;40;p7"/>
          <p:cNvGrpSpPr/>
          <p:nvPr/>
        </p:nvGrpSpPr>
        <p:grpSpPr>
          <a:xfrm>
            <a:off x="-8526" y="0"/>
            <a:ext cx="9143660" cy="5155200"/>
            <a:chOff x="404150" y="0"/>
            <a:chExt cx="10133725" cy="5155200"/>
          </a:xfrm>
        </p:grpSpPr>
        <p:sp>
          <p:nvSpPr>
            <p:cNvPr id="41" name="Google Shape;41;p7"/>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7"/>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43;p7"/>
          <p:cNvSpPr txBox="1">
            <a:spLocks noGrp="1"/>
          </p:cNvSpPr>
          <p:nvPr>
            <p:ph type="title"/>
          </p:nvPr>
        </p:nvSpPr>
        <p:spPr>
          <a:xfrm>
            <a:off x="838925" y="1327075"/>
            <a:ext cx="4498200" cy="699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4" name="Google Shape;44;p7"/>
          <p:cNvSpPr txBox="1">
            <a:spLocks noGrp="1"/>
          </p:cNvSpPr>
          <p:nvPr>
            <p:ph type="body" idx="1"/>
          </p:nvPr>
        </p:nvSpPr>
        <p:spPr>
          <a:xfrm>
            <a:off x="838925" y="2026625"/>
            <a:ext cx="4498200" cy="17898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5"/>
        <p:cNvGrpSpPr/>
        <p:nvPr/>
      </p:nvGrpSpPr>
      <p:grpSpPr>
        <a:xfrm>
          <a:off x="0" y="0"/>
          <a:ext cx="0" cy="0"/>
          <a:chOff x="0" y="0"/>
          <a:chExt cx="0" cy="0"/>
        </a:xfrm>
      </p:grpSpPr>
      <p:pic>
        <p:nvPicPr>
          <p:cNvPr id="46" name="Google Shape;46;p8"/>
          <p:cNvPicPr preferRelativeResize="0"/>
          <p:nvPr/>
        </p:nvPicPr>
        <p:blipFill rotWithShape="1">
          <a:blip r:embed="rId2">
            <a:alphaModFix amt="30000"/>
          </a:blip>
          <a:srcRect t="5460" b="10264"/>
          <a:stretch/>
        </p:blipFill>
        <p:spPr>
          <a:xfrm rot="10800000" flipH="1">
            <a:off x="0" y="0"/>
            <a:ext cx="9144003" cy="5143502"/>
          </a:xfrm>
          <a:prstGeom prst="rect">
            <a:avLst/>
          </a:prstGeom>
          <a:noFill/>
          <a:ln>
            <a:noFill/>
          </a:ln>
        </p:spPr>
      </p:pic>
      <p:grpSp>
        <p:nvGrpSpPr>
          <p:cNvPr id="47" name="Google Shape;47;p8"/>
          <p:cNvGrpSpPr/>
          <p:nvPr/>
        </p:nvGrpSpPr>
        <p:grpSpPr>
          <a:xfrm>
            <a:off x="-8526" y="0"/>
            <a:ext cx="9143660" cy="5155200"/>
            <a:chOff x="404150" y="0"/>
            <a:chExt cx="10133725" cy="5155200"/>
          </a:xfrm>
        </p:grpSpPr>
        <p:sp>
          <p:nvSpPr>
            <p:cNvPr id="48" name="Google Shape;48;p8"/>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8"/>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50;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pic>
        <p:nvPicPr>
          <p:cNvPr id="52" name="Google Shape;52;p9"/>
          <p:cNvPicPr preferRelativeResize="0"/>
          <p:nvPr/>
        </p:nvPicPr>
        <p:blipFill rotWithShape="1">
          <a:blip r:embed="rId2">
            <a:alphaModFix amt="30000"/>
          </a:blip>
          <a:srcRect t="9033" b="6855"/>
          <a:stretch/>
        </p:blipFill>
        <p:spPr>
          <a:xfrm>
            <a:off x="-17400" y="0"/>
            <a:ext cx="9161400" cy="5143502"/>
          </a:xfrm>
          <a:prstGeom prst="rect">
            <a:avLst/>
          </a:prstGeom>
          <a:noFill/>
          <a:ln>
            <a:noFill/>
          </a:ln>
        </p:spPr>
      </p:pic>
      <p:grpSp>
        <p:nvGrpSpPr>
          <p:cNvPr id="53" name="Google Shape;53;p9"/>
          <p:cNvGrpSpPr/>
          <p:nvPr/>
        </p:nvGrpSpPr>
        <p:grpSpPr>
          <a:xfrm>
            <a:off x="-8526" y="0"/>
            <a:ext cx="9143660" cy="5155200"/>
            <a:chOff x="404150" y="0"/>
            <a:chExt cx="10133725" cy="5155200"/>
          </a:xfrm>
        </p:grpSpPr>
        <p:sp>
          <p:nvSpPr>
            <p:cNvPr id="54" name="Google Shape;54;p9"/>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9"/>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7" name="Google Shape;57;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160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8"/>
        <p:cNvGrpSpPr/>
        <p:nvPr/>
      </p:nvGrpSpPr>
      <p:grpSpPr>
        <a:xfrm>
          <a:off x="0" y="0"/>
          <a:ext cx="0" cy="0"/>
          <a:chOff x="0" y="0"/>
          <a:chExt cx="0" cy="0"/>
        </a:xfrm>
      </p:grpSpPr>
      <p:pic>
        <p:nvPicPr>
          <p:cNvPr id="59" name="Google Shape;59;p10"/>
          <p:cNvPicPr preferRelativeResize="0"/>
          <p:nvPr/>
        </p:nvPicPr>
        <p:blipFill rotWithShape="1">
          <a:blip r:embed="rId2">
            <a:alphaModFix amt="30000"/>
          </a:blip>
          <a:srcRect l="1013" t="2500" r="17903" b="29174"/>
          <a:stretch/>
        </p:blipFill>
        <p:spPr>
          <a:xfrm>
            <a:off x="0" y="0"/>
            <a:ext cx="9144003" cy="5143502"/>
          </a:xfrm>
          <a:prstGeom prst="rect">
            <a:avLst/>
          </a:prstGeom>
          <a:noFill/>
          <a:ln>
            <a:noFill/>
          </a:ln>
        </p:spPr>
      </p:pic>
      <p:grpSp>
        <p:nvGrpSpPr>
          <p:cNvPr id="60" name="Google Shape;60;p10"/>
          <p:cNvGrpSpPr/>
          <p:nvPr/>
        </p:nvGrpSpPr>
        <p:grpSpPr>
          <a:xfrm>
            <a:off x="-8526" y="0"/>
            <a:ext cx="9143660" cy="5155200"/>
            <a:chOff x="404150" y="0"/>
            <a:chExt cx="10133725" cy="5155200"/>
          </a:xfrm>
        </p:grpSpPr>
        <p:sp>
          <p:nvSpPr>
            <p:cNvPr id="61" name="Google Shape;61;p10"/>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0"/>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7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72"/>
        <p:cNvGrpSpPr/>
        <p:nvPr/>
      </p:nvGrpSpPr>
      <p:grpSpPr>
        <a:xfrm>
          <a:off x="0" y="0"/>
          <a:ext cx="0" cy="0"/>
          <a:chOff x="0" y="0"/>
          <a:chExt cx="0" cy="0"/>
        </a:xfrm>
      </p:grpSpPr>
      <p:pic>
        <p:nvPicPr>
          <p:cNvPr id="73" name="Google Shape;73;p13"/>
          <p:cNvPicPr preferRelativeResize="0"/>
          <p:nvPr/>
        </p:nvPicPr>
        <p:blipFill rotWithShape="1">
          <a:blip r:embed="rId2">
            <a:alphaModFix amt="30000"/>
          </a:blip>
          <a:srcRect t="9033" b="6855"/>
          <a:stretch/>
        </p:blipFill>
        <p:spPr>
          <a:xfrm rot="10800000" flipH="1">
            <a:off x="-17400" y="0"/>
            <a:ext cx="9161400" cy="5143502"/>
          </a:xfrm>
          <a:prstGeom prst="rect">
            <a:avLst/>
          </a:prstGeom>
          <a:noFill/>
          <a:ln>
            <a:noFill/>
          </a:ln>
        </p:spPr>
      </p:pic>
      <p:grpSp>
        <p:nvGrpSpPr>
          <p:cNvPr id="74" name="Google Shape;74;p13"/>
          <p:cNvGrpSpPr/>
          <p:nvPr/>
        </p:nvGrpSpPr>
        <p:grpSpPr>
          <a:xfrm>
            <a:off x="-8526" y="0"/>
            <a:ext cx="9143660" cy="5155200"/>
            <a:chOff x="404150" y="0"/>
            <a:chExt cx="10133725" cy="5155200"/>
          </a:xfrm>
        </p:grpSpPr>
        <p:sp>
          <p:nvSpPr>
            <p:cNvPr id="75" name="Google Shape;75;p13"/>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3"/>
          <p:cNvSpPr txBox="1">
            <a:spLocks noGrp="1"/>
          </p:cNvSpPr>
          <p:nvPr>
            <p:ph type="title" hasCustomPrompt="1"/>
          </p:nvPr>
        </p:nvSpPr>
        <p:spPr>
          <a:xfrm>
            <a:off x="3518872" y="1492500"/>
            <a:ext cx="809100" cy="593400"/>
          </a:xfrm>
          <a:prstGeom prst="rect">
            <a:avLst/>
          </a:prstGeom>
          <a:solidFill>
            <a:schemeClr val="lt2"/>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Font typeface="Bakbak One"/>
              <a:buNone/>
              <a:defRPr sz="3000">
                <a:latin typeface="Bakbak One"/>
                <a:ea typeface="Bakbak One"/>
                <a:cs typeface="Bakbak One"/>
                <a:sym typeface="Bakbak One"/>
              </a:defRPr>
            </a:lvl2pPr>
            <a:lvl3pPr lvl="2" rtl="0">
              <a:spcBef>
                <a:spcPts val="0"/>
              </a:spcBef>
              <a:spcAft>
                <a:spcPts val="0"/>
              </a:spcAft>
              <a:buSzPts val="3000"/>
              <a:buFont typeface="Bakbak One"/>
              <a:buNone/>
              <a:defRPr sz="3000">
                <a:latin typeface="Bakbak One"/>
                <a:ea typeface="Bakbak One"/>
                <a:cs typeface="Bakbak One"/>
                <a:sym typeface="Bakbak One"/>
              </a:defRPr>
            </a:lvl3pPr>
            <a:lvl4pPr lvl="3" rtl="0">
              <a:spcBef>
                <a:spcPts val="0"/>
              </a:spcBef>
              <a:spcAft>
                <a:spcPts val="0"/>
              </a:spcAft>
              <a:buSzPts val="3000"/>
              <a:buFont typeface="Bakbak One"/>
              <a:buNone/>
              <a:defRPr sz="3000">
                <a:latin typeface="Bakbak One"/>
                <a:ea typeface="Bakbak One"/>
                <a:cs typeface="Bakbak One"/>
                <a:sym typeface="Bakbak One"/>
              </a:defRPr>
            </a:lvl4pPr>
            <a:lvl5pPr lvl="4" rtl="0">
              <a:spcBef>
                <a:spcPts val="0"/>
              </a:spcBef>
              <a:spcAft>
                <a:spcPts val="0"/>
              </a:spcAft>
              <a:buSzPts val="3000"/>
              <a:buFont typeface="Bakbak One"/>
              <a:buNone/>
              <a:defRPr sz="3000">
                <a:latin typeface="Bakbak One"/>
                <a:ea typeface="Bakbak One"/>
                <a:cs typeface="Bakbak One"/>
                <a:sym typeface="Bakbak One"/>
              </a:defRPr>
            </a:lvl5pPr>
            <a:lvl6pPr lvl="5" rtl="0">
              <a:spcBef>
                <a:spcPts val="0"/>
              </a:spcBef>
              <a:spcAft>
                <a:spcPts val="0"/>
              </a:spcAft>
              <a:buSzPts val="3000"/>
              <a:buFont typeface="Bakbak One"/>
              <a:buNone/>
              <a:defRPr sz="3000">
                <a:latin typeface="Bakbak One"/>
                <a:ea typeface="Bakbak One"/>
                <a:cs typeface="Bakbak One"/>
                <a:sym typeface="Bakbak One"/>
              </a:defRPr>
            </a:lvl6pPr>
            <a:lvl7pPr lvl="6" rtl="0">
              <a:spcBef>
                <a:spcPts val="0"/>
              </a:spcBef>
              <a:spcAft>
                <a:spcPts val="0"/>
              </a:spcAft>
              <a:buSzPts val="3000"/>
              <a:buFont typeface="Bakbak One"/>
              <a:buNone/>
              <a:defRPr sz="3000">
                <a:latin typeface="Bakbak One"/>
                <a:ea typeface="Bakbak One"/>
                <a:cs typeface="Bakbak One"/>
                <a:sym typeface="Bakbak One"/>
              </a:defRPr>
            </a:lvl7pPr>
            <a:lvl8pPr lvl="7" rtl="0">
              <a:spcBef>
                <a:spcPts val="0"/>
              </a:spcBef>
              <a:spcAft>
                <a:spcPts val="0"/>
              </a:spcAft>
              <a:buSzPts val="3000"/>
              <a:buFont typeface="Bakbak One"/>
              <a:buNone/>
              <a:defRPr sz="3000">
                <a:latin typeface="Bakbak One"/>
                <a:ea typeface="Bakbak One"/>
                <a:cs typeface="Bakbak One"/>
                <a:sym typeface="Bakbak One"/>
              </a:defRPr>
            </a:lvl8pPr>
            <a:lvl9pPr lvl="8" rtl="0">
              <a:spcBef>
                <a:spcPts val="0"/>
              </a:spcBef>
              <a:spcAft>
                <a:spcPts val="0"/>
              </a:spcAft>
              <a:buSzPts val="3000"/>
              <a:buFont typeface="Bakbak One"/>
              <a:buNone/>
              <a:defRPr sz="3000">
                <a:latin typeface="Bakbak One"/>
                <a:ea typeface="Bakbak One"/>
                <a:cs typeface="Bakbak One"/>
                <a:sym typeface="Bakbak One"/>
              </a:defRPr>
            </a:lvl9pPr>
          </a:lstStyle>
          <a:p>
            <a:r>
              <a:t>xx%</a:t>
            </a:r>
          </a:p>
        </p:txBody>
      </p:sp>
      <p:sp>
        <p:nvSpPr>
          <p:cNvPr id="78" name="Google Shape;78;p13"/>
          <p:cNvSpPr txBox="1">
            <a:spLocks noGrp="1"/>
          </p:cNvSpPr>
          <p:nvPr>
            <p:ph type="title" idx="2" hasCustomPrompt="1"/>
          </p:nvPr>
        </p:nvSpPr>
        <p:spPr>
          <a:xfrm>
            <a:off x="4816022" y="1492500"/>
            <a:ext cx="809100" cy="593400"/>
          </a:xfrm>
          <a:prstGeom prst="rect">
            <a:avLst/>
          </a:prstGeom>
          <a:solidFill>
            <a:schemeClr val="lt2"/>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Font typeface="Bakbak One"/>
              <a:buNone/>
              <a:defRPr sz="3000">
                <a:latin typeface="Bakbak One"/>
                <a:ea typeface="Bakbak One"/>
                <a:cs typeface="Bakbak One"/>
                <a:sym typeface="Bakbak One"/>
              </a:defRPr>
            </a:lvl2pPr>
            <a:lvl3pPr lvl="2" rtl="0">
              <a:spcBef>
                <a:spcPts val="0"/>
              </a:spcBef>
              <a:spcAft>
                <a:spcPts val="0"/>
              </a:spcAft>
              <a:buSzPts val="3000"/>
              <a:buFont typeface="Bakbak One"/>
              <a:buNone/>
              <a:defRPr sz="3000">
                <a:latin typeface="Bakbak One"/>
                <a:ea typeface="Bakbak One"/>
                <a:cs typeface="Bakbak One"/>
                <a:sym typeface="Bakbak One"/>
              </a:defRPr>
            </a:lvl3pPr>
            <a:lvl4pPr lvl="3" rtl="0">
              <a:spcBef>
                <a:spcPts val="0"/>
              </a:spcBef>
              <a:spcAft>
                <a:spcPts val="0"/>
              </a:spcAft>
              <a:buSzPts val="3000"/>
              <a:buFont typeface="Bakbak One"/>
              <a:buNone/>
              <a:defRPr sz="3000">
                <a:latin typeface="Bakbak One"/>
                <a:ea typeface="Bakbak One"/>
                <a:cs typeface="Bakbak One"/>
                <a:sym typeface="Bakbak One"/>
              </a:defRPr>
            </a:lvl4pPr>
            <a:lvl5pPr lvl="4" rtl="0">
              <a:spcBef>
                <a:spcPts val="0"/>
              </a:spcBef>
              <a:spcAft>
                <a:spcPts val="0"/>
              </a:spcAft>
              <a:buSzPts val="3000"/>
              <a:buFont typeface="Bakbak One"/>
              <a:buNone/>
              <a:defRPr sz="3000">
                <a:latin typeface="Bakbak One"/>
                <a:ea typeface="Bakbak One"/>
                <a:cs typeface="Bakbak One"/>
                <a:sym typeface="Bakbak One"/>
              </a:defRPr>
            </a:lvl5pPr>
            <a:lvl6pPr lvl="5" rtl="0">
              <a:spcBef>
                <a:spcPts val="0"/>
              </a:spcBef>
              <a:spcAft>
                <a:spcPts val="0"/>
              </a:spcAft>
              <a:buSzPts val="3000"/>
              <a:buFont typeface="Bakbak One"/>
              <a:buNone/>
              <a:defRPr sz="3000">
                <a:latin typeface="Bakbak One"/>
                <a:ea typeface="Bakbak One"/>
                <a:cs typeface="Bakbak One"/>
                <a:sym typeface="Bakbak One"/>
              </a:defRPr>
            </a:lvl6pPr>
            <a:lvl7pPr lvl="6" rtl="0">
              <a:spcBef>
                <a:spcPts val="0"/>
              </a:spcBef>
              <a:spcAft>
                <a:spcPts val="0"/>
              </a:spcAft>
              <a:buSzPts val="3000"/>
              <a:buFont typeface="Bakbak One"/>
              <a:buNone/>
              <a:defRPr sz="3000">
                <a:latin typeface="Bakbak One"/>
                <a:ea typeface="Bakbak One"/>
                <a:cs typeface="Bakbak One"/>
                <a:sym typeface="Bakbak One"/>
              </a:defRPr>
            </a:lvl7pPr>
            <a:lvl8pPr lvl="7" rtl="0">
              <a:spcBef>
                <a:spcPts val="0"/>
              </a:spcBef>
              <a:spcAft>
                <a:spcPts val="0"/>
              </a:spcAft>
              <a:buSzPts val="3000"/>
              <a:buFont typeface="Bakbak One"/>
              <a:buNone/>
              <a:defRPr sz="3000">
                <a:latin typeface="Bakbak One"/>
                <a:ea typeface="Bakbak One"/>
                <a:cs typeface="Bakbak One"/>
                <a:sym typeface="Bakbak One"/>
              </a:defRPr>
            </a:lvl8pPr>
            <a:lvl9pPr lvl="8" rtl="0">
              <a:spcBef>
                <a:spcPts val="0"/>
              </a:spcBef>
              <a:spcAft>
                <a:spcPts val="0"/>
              </a:spcAft>
              <a:buSzPts val="3000"/>
              <a:buFont typeface="Bakbak One"/>
              <a:buNone/>
              <a:defRPr sz="3000">
                <a:latin typeface="Bakbak One"/>
                <a:ea typeface="Bakbak One"/>
                <a:cs typeface="Bakbak One"/>
                <a:sym typeface="Bakbak One"/>
              </a:defRPr>
            </a:lvl9pPr>
          </a:lstStyle>
          <a:p>
            <a:r>
              <a:t>xx%</a:t>
            </a:r>
          </a:p>
        </p:txBody>
      </p:sp>
      <p:sp>
        <p:nvSpPr>
          <p:cNvPr id="79" name="Google Shape;79;p13"/>
          <p:cNvSpPr txBox="1">
            <a:spLocks noGrp="1"/>
          </p:cNvSpPr>
          <p:nvPr>
            <p:ph type="title" idx="3" hasCustomPrompt="1"/>
          </p:nvPr>
        </p:nvSpPr>
        <p:spPr>
          <a:xfrm>
            <a:off x="3518872" y="3281900"/>
            <a:ext cx="809100" cy="593400"/>
          </a:xfrm>
          <a:prstGeom prst="rect">
            <a:avLst/>
          </a:prstGeom>
          <a:solidFill>
            <a:schemeClr val="lt2"/>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Font typeface="Bakbak One"/>
              <a:buNone/>
              <a:defRPr sz="3000">
                <a:latin typeface="Bakbak One"/>
                <a:ea typeface="Bakbak One"/>
                <a:cs typeface="Bakbak One"/>
                <a:sym typeface="Bakbak One"/>
              </a:defRPr>
            </a:lvl2pPr>
            <a:lvl3pPr lvl="2" rtl="0">
              <a:spcBef>
                <a:spcPts val="0"/>
              </a:spcBef>
              <a:spcAft>
                <a:spcPts val="0"/>
              </a:spcAft>
              <a:buSzPts val="3000"/>
              <a:buFont typeface="Bakbak One"/>
              <a:buNone/>
              <a:defRPr sz="3000">
                <a:latin typeface="Bakbak One"/>
                <a:ea typeface="Bakbak One"/>
                <a:cs typeface="Bakbak One"/>
                <a:sym typeface="Bakbak One"/>
              </a:defRPr>
            </a:lvl3pPr>
            <a:lvl4pPr lvl="3" rtl="0">
              <a:spcBef>
                <a:spcPts val="0"/>
              </a:spcBef>
              <a:spcAft>
                <a:spcPts val="0"/>
              </a:spcAft>
              <a:buSzPts val="3000"/>
              <a:buFont typeface="Bakbak One"/>
              <a:buNone/>
              <a:defRPr sz="3000">
                <a:latin typeface="Bakbak One"/>
                <a:ea typeface="Bakbak One"/>
                <a:cs typeface="Bakbak One"/>
                <a:sym typeface="Bakbak One"/>
              </a:defRPr>
            </a:lvl4pPr>
            <a:lvl5pPr lvl="4" rtl="0">
              <a:spcBef>
                <a:spcPts val="0"/>
              </a:spcBef>
              <a:spcAft>
                <a:spcPts val="0"/>
              </a:spcAft>
              <a:buSzPts val="3000"/>
              <a:buFont typeface="Bakbak One"/>
              <a:buNone/>
              <a:defRPr sz="3000">
                <a:latin typeface="Bakbak One"/>
                <a:ea typeface="Bakbak One"/>
                <a:cs typeface="Bakbak One"/>
                <a:sym typeface="Bakbak One"/>
              </a:defRPr>
            </a:lvl5pPr>
            <a:lvl6pPr lvl="5" rtl="0">
              <a:spcBef>
                <a:spcPts val="0"/>
              </a:spcBef>
              <a:spcAft>
                <a:spcPts val="0"/>
              </a:spcAft>
              <a:buSzPts val="3000"/>
              <a:buFont typeface="Bakbak One"/>
              <a:buNone/>
              <a:defRPr sz="3000">
                <a:latin typeface="Bakbak One"/>
                <a:ea typeface="Bakbak One"/>
                <a:cs typeface="Bakbak One"/>
                <a:sym typeface="Bakbak One"/>
              </a:defRPr>
            </a:lvl6pPr>
            <a:lvl7pPr lvl="6" rtl="0">
              <a:spcBef>
                <a:spcPts val="0"/>
              </a:spcBef>
              <a:spcAft>
                <a:spcPts val="0"/>
              </a:spcAft>
              <a:buSzPts val="3000"/>
              <a:buFont typeface="Bakbak One"/>
              <a:buNone/>
              <a:defRPr sz="3000">
                <a:latin typeface="Bakbak One"/>
                <a:ea typeface="Bakbak One"/>
                <a:cs typeface="Bakbak One"/>
                <a:sym typeface="Bakbak One"/>
              </a:defRPr>
            </a:lvl7pPr>
            <a:lvl8pPr lvl="7" rtl="0">
              <a:spcBef>
                <a:spcPts val="0"/>
              </a:spcBef>
              <a:spcAft>
                <a:spcPts val="0"/>
              </a:spcAft>
              <a:buSzPts val="3000"/>
              <a:buFont typeface="Bakbak One"/>
              <a:buNone/>
              <a:defRPr sz="3000">
                <a:latin typeface="Bakbak One"/>
                <a:ea typeface="Bakbak One"/>
                <a:cs typeface="Bakbak One"/>
                <a:sym typeface="Bakbak One"/>
              </a:defRPr>
            </a:lvl8pPr>
            <a:lvl9pPr lvl="8" rtl="0">
              <a:spcBef>
                <a:spcPts val="0"/>
              </a:spcBef>
              <a:spcAft>
                <a:spcPts val="0"/>
              </a:spcAft>
              <a:buSzPts val="3000"/>
              <a:buFont typeface="Bakbak One"/>
              <a:buNone/>
              <a:defRPr sz="3000">
                <a:latin typeface="Bakbak One"/>
                <a:ea typeface="Bakbak One"/>
                <a:cs typeface="Bakbak One"/>
                <a:sym typeface="Bakbak One"/>
              </a:defRPr>
            </a:lvl9pPr>
          </a:lstStyle>
          <a:p>
            <a:r>
              <a:t>xx%</a:t>
            </a:r>
          </a:p>
        </p:txBody>
      </p:sp>
      <p:sp>
        <p:nvSpPr>
          <p:cNvPr id="80" name="Google Shape;80;p13"/>
          <p:cNvSpPr txBox="1">
            <a:spLocks noGrp="1"/>
          </p:cNvSpPr>
          <p:nvPr>
            <p:ph type="title" idx="4" hasCustomPrompt="1"/>
          </p:nvPr>
        </p:nvSpPr>
        <p:spPr>
          <a:xfrm>
            <a:off x="4816022" y="3281900"/>
            <a:ext cx="809100" cy="593400"/>
          </a:xfrm>
          <a:prstGeom prst="rect">
            <a:avLst/>
          </a:prstGeom>
          <a:solidFill>
            <a:schemeClr val="lt2"/>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Font typeface="Bakbak One"/>
              <a:buNone/>
              <a:defRPr sz="3000">
                <a:latin typeface="Bakbak One"/>
                <a:ea typeface="Bakbak One"/>
                <a:cs typeface="Bakbak One"/>
                <a:sym typeface="Bakbak One"/>
              </a:defRPr>
            </a:lvl2pPr>
            <a:lvl3pPr lvl="2" rtl="0">
              <a:spcBef>
                <a:spcPts val="0"/>
              </a:spcBef>
              <a:spcAft>
                <a:spcPts val="0"/>
              </a:spcAft>
              <a:buSzPts val="3000"/>
              <a:buFont typeface="Bakbak One"/>
              <a:buNone/>
              <a:defRPr sz="3000">
                <a:latin typeface="Bakbak One"/>
                <a:ea typeface="Bakbak One"/>
                <a:cs typeface="Bakbak One"/>
                <a:sym typeface="Bakbak One"/>
              </a:defRPr>
            </a:lvl3pPr>
            <a:lvl4pPr lvl="3" rtl="0">
              <a:spcBef>
                <a:spcPts val="0"/>
              </a:spcBef>
              <a:spcAft>
                <a:spcPts val="0"/>
              </a:spcAft>
              <a:buSzPts val="3000"/>
              <a:buFont typeface="Bakbak One"/>
              <a:buNone/>
              <a:defRPr sz="3000">
                <a:latin typeface="Bakbak One"/>
                <a:ea typeface="Bakbak One"/>
                <a:cs typeface="Bakbak One"/>
                <a:sym typeface="Bakbak One"/>
              </a:defRPr>
            </a:lvl4pPr>
            <a:lvl5pPr lvl="4" rtl="0">
              <a:spcBef>
                <a:spcPts val="0"/>
              </a:spcBef>
              <a:spcAft>
                <a:spcPts val="0"/>
              </a:spcAft>
              <a:buSzPts val="3000"/>
              <a:buFont typeface="Bakbak One"/>
              <a:buNone/>
              <a:defRPr sz="3000">
                <a:latin typeface="Bakbak One"/>
                <a:ea typeface="Bakbak One"/>
                <a:cs typeface="Bakbak One"/>
                <a:sym typeface="Bakbak One"/>
              </a:defRPr>
            </a:lvl5pPr>
            <a:lvl6pPr lvl="5" rtl="0">
              <a:spcBef>
                <a:spcPts val="0"/>
              </a:spcBef>
              <a:spcAft>
                <a:spcPts val="0"/>
              </a:spcAft>
              <a:buSzPts val="3000"/>
              <a:buFont typeface="Bakbak One"/>
              <a:buNone/>
              <a:defRPr sz="3000">
                <a:latin typeface="Bakbak One"/>
                <a:ea typeface="Bakbak One"/>
                <a:cs typeface="Bakbak One"/>
                <a:sym typeface="Bakbak One"/>
              </a:defRPr>
            </a:lvl6pPr>
            <a:lvl7pPr lvl="6" rtl="0">
              <a:spcBef>
                <a:spcPts val="0"/>
              </a:spcBef>
              <a:spcAft>
                <a:spcPts val="0"/>
              </a:spcAft>
              <a:buSzPts val="3000"/>
              <a:buFont typeface="Bakbak One"/>
              <a:buNone/>
              <a:defRPr sz="3000">
                <a:latin typeface="Bakbak One"/>
                <a:ea typeface="Bakbak One"/>
                <a:cs typeface="Bakbak One"/>
                <a:sym typeface="Bakbak One"/>
              </a:defRPr>
            </a:lvl7pPr>
            <a:lvl8pPr lvl="7" rtl="0">
              <a:spcBef>
                <a:spcPts val="0"/>
              </a:spcBef>
              <a:spcAft>
                <a:spcPts val="0"/>
              </a:spcAft>
              <a:buSzPts val="3000"/>
              <a:buFont typeface="Bakbak One"/>
              <a:buNone/>
              <a:defRPr sz="3000">
                <a:latin typeface="Bakbak One"/>
                <a:ea typeface="Bakbak One"/>
                <a:cs typeface="Bakbak One"/>
                <a:sym typeface="Bakbak One"/>
              </a:defRPr>
            </a:lvl8pPr>
            <a:lvl9pPr lvl="8" rtl="0">
              <a:spcBef>
                <a:spcPts val="0"/>
              </a:spcBef>
              <a:spcAft>
                <a:spcPts val="0"/>
              </a:spcAft>
              <a:buSzPts val="3000"/>
              <a:buFont typeface="Bakbak One"/>
              <a:buNone/>
              <a:defRPr sz="3000">
                <a:latin typeface="Bakbak One"/>
                <a:ea typeface="Bakbak One"/>
                <a:cs typeface="Bakbak One"/>
                <a:sym typeface="Bakbak One"/>
              </a:defRPr>
            </a:lvl9pPr>
          </a:lstStyle>
          <a:p>
            <a:r>
              <a:t>xx%</a:t>
            </a:r>
          </a:p>
        </p:txBody>
      </p:sp>
      <p:sp>
        <p:nvSpPr>
          <p:cNvPr id="81" name="Google Shape;81;p13"/>
          <p:cNvSpPr txBox="1">
            <a:spLocks noGrp="1"/>
          </p:cNvSpPr>
          <p:nvPr>
            <p:ph type="title" idx="5"/>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2" name="Google Shape;82;p13"/>
          <p:cNvSpPr txBox="1">
            <a:spLocks noGrp="1"/>
          </p:cNvSpPr>
          <p:nvPr>
            <p:ph type="subTitle" idx="1"/>
          </p:nvPr>
        </p:nvSpPr>
        <p:spPr>
          <a:xfrm>
            <a:off x="1092172" y="2090450"/>
            <a:ext cx="3235800" cy="526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83" name="Google Shape;83;p13"/>
          <p:cNvSpPr txBox="1">
            <a:spLocks noGrp="1"/>
          </p:cNvSpPr>
          <p:nvPr>
            <p:ph type="subTitle" idx="6"/>
          </p:nvPr>
        </p:nvSpPr>
        <p:spPr>
          <a:xfrm>
            <a:off x="4816025" y="2090450"/>
            <a:ext cx="3235800" cy="526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84" name="Google Shape;84;p13"/>
          <p:cNvSpPr txBox="1">
            <a:spLocks noGrp="1"/>
          </p:cNvSpPr>
          <p:nvPr>
            <p:ph type="subTitle" idx="7"/>
          </p:nvPr>
        </p:nvSpPr>
        <p:spPr>
          <a:xfrm>
            <a:off x="1092172" y="3896625"/>
            <a:ext cx="3235800" cy="526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85" name="Google Shape;85;p13"/>
          <p:cNvSpPr txBox="1">
            <a:spLocks noGrp="1"/>
          </p:cNvSpPr>
          <p:nvPr>
            <p:ph type="subTitle" idx="8"/>
          </p:nvPr>
        </p:nvSpPr>
        <p:spPr>
          <a:xfrm>
            <a:off x="4816028" y="3896625"/>
            <a:ext cx="3235800" cy="526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Bakbak One"/>
              <a:buNone/>
              <a:defRPr sz="3500" b="1">
                <a:solidFill>
                  <a:schemeClr val="dk1"/>
                </a:solidFill>
                <a:latin typeface="Bakbak One"/>
                <a:ea typeface="Bakbak One"/>
                <a:cs typeface="Bakbak One"/>
                <a:sym typeface="Bakbak 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Cabin"/>
              <a:buChar char="●"/>
              <a:defRPr sz="1200">
                <a:solidFill>
                  <a:schemeClr val="dk1"/>
                </a:solidFill>
                <a:latin typeface="Cabin"/>
                <a:ea typeface="Cabin"/>
                <a:cs typeface="Cabin"/>
                <a:sym typeface="Cabin"/>
              </a:defRPr>
            </a:lvl1pPr>
            <a:lvl2pPr marL="914400" lvl="1"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2pPr>
            <a:lvl3pPr marL="1371600" lvl="2"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3pPr>
            <a:lvl4pPr marL="1828800" lvl="3"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4pPr>
            <a:lvl5pPr marL="2286000" lvl="4"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5pPr>
            <a:lvl6pPr marL="2743200" lvl="5"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6pPr>
            <a:lvl7pPr marL="3200400" lvl="6"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7pPr>
            <a:lvl8pPr marL="3657600" lvl="7"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8pPr>
            <a:lvl9pPr marL="4114800" lvl="8" indent="-304800" rtl="0">
              <a:lnSpc>
                <a:spcPct val="100000"/>
              </a:lnSpc>
              <a:spcBef>
                <a:spcPts val="1600"/>
              </a:spcBef>
              <a:spcAft>
                <a:spcPts val="1600"/>
              </a:spcAft>
              <a:buClr>
                <a:schemeClr val="dk1"/>
              </a:buClr>
              <a:buSzPts val="1200"/>
              <a:buFont typeface="Cabin"/>
              <a:buChar char="■"/>
              <a:defRPr sz="1200">
                <a:solidFill>
                  <a:schemeClr val="dk1"/>
                </a:solidFill>
                <a:latin typeface="Cabin"/>
                <a:ea typeface="Cabin"/>
                <a:cs typeface="Cabin"/>
                <a:sym typeface="Cab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4" r:id="rId5"/>
    <p:sldLayoutId id="2147483655" r:id="rId6"/>
    <p:sldLayoutId id="2147483656" r:id="rId7"/>
    <p:sldLayoutId id="2147483658" r:id="rId8"/>
    <p:sldLayoutId id="2147483659" r:id="rId9"/>
    <p:sldLayoutId id="2147483660" r:id="rId10"/>
    <p:sldLayoutId id="2147483661" r:id="rId11"/>
    <p:sldLayoutId id="2147483663" r:id="rId12"/>
    <p:sldLayoutId id="2147483665" r:id="rId13"/>
    <p:sldLayoutId id="2147483666" r:id="rId14"/>
    <p:sldLayoutId id="2147483667" r:id="rId15"/>
    <p:sldLayoutId id="2147483669" r:id="rId16"/>
    <p:sldLayoutId id="2147483670"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22.jpg"/><Relationship Id="rId4" Type="http://schemas.openxmlformats.org/officeDocument/2006/relationships/hyperlink" Target="https://commons.wikimedia.org/wiki/File:Indian-Food-wikicont.jp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microsoft.com/office/2007/relationships/hdphoto" Target="../media/hdphoto2.wdp"/><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28"/>
          <p:cNvPicPr preferRelativeResize="0"/>
          <p:nvPr/>
        </p:nvPicPr>
        <p:blipFill rotWithShape="1">
          <a:blip r:embed="rId3">
            <a:alphaModFix/>
          </a:blip>
          <a:srcRect l="13415" t="1981" r="-25397" b="3651"/>
          <a:stretch/>
        </p:blipFill>
        <p:spPr>
          <a:xfrm>
            <a:off x="0" y="-1"/>
            <a:ext cx="9144003" cy="5143502"/>
          </a:xfrm>
          <a:prstGeom prst="rect">
            <a:avLst/>
          </a:prstGeom>
          <a:noFill/>
          <a:ln>
            <a:noFill/>
          </a:ln>
        </p:spPr>
      </p:pic>
      <p:sp>
        <p:nvSpPr>
          <p:cNvPr id="185" name="Google Shape;185;p28"/>
          <p:cNvSpPr/>
          <p:nvPr/>
        </p:nvSpPr>
        <p:spPr>
          <a:xfrm rot="5400000">
            <a:off x="3166650" y="-82800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8"/>
          <p:cNvSpPr txBox="1">
            <a:spLocks noGrp="1"/>
          </p:cNvSpPr>
          <p:nvPr>
            <p:ph type="subTitle" idx="1"/>
          </p:nvPr>
        </p:nvSpPr>
        <p:spPr>
          <a:xfrm>
            <a:off x="7141080" y="3900066"/>
            <a:ext cx="1698120" cy="40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B</a:t>
            </a:r>
            <a:r>
              <a:rPr lang="en" dirty="0"/>
              <a:t>y: Aadarsh Katiyar</a:t>
            </a:r>
            <a:endParaRPr dirty="0"/>
          </a:p>
        </p:txBody>
      </p:sp>
      <p:sp>
        <p:nvSpPr>
          <p:cNvPr id="188" name="Google Shape;188;p28"/>
          <p:cNvSpPr txBox="1">
            <a:spLocks noGrp="1"/>
          </p:cNvSpPr>
          <p:nvPr>
            <p:ph type="ctrTitle"/>
          </p:nvPr>
        </p:nvSpPr>
        <p:spPr>
          <a:xfrm>
            <a:off x="4130040" y="2368194"/>
            <a:ext cx="5228490" cy="1516938"/>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sz="2800" b="0" dirty="0">
                <a:latin typeface="Cabin"/>
                <a:ea typeface="Cabin"/>
                <a:cs typeface="Cabin"/>
                <a:sym typeface="Cabin"/>
              </a:rPr>
              <a:t>(N</a:t>
            </a:r>
            <a:r>
              <a:rPr lang="en-IN" sz="2800" b="0" dirty="0">
                <a:latin typeface="Cabin"/>
                <a:ea typeface="Cabin"/>
                <a:cs typeface="Cabin"/>
                <a:sym typeface="Cabin"/>
              </a:rPr>
              <a:t>e</a:t>
            </a:r>
            <a:r>
              <a:rPr lang="en" sz="2800" b="0" dirty="0">
                <a:latin typeface="Cabin"/>
                <a:ea typeface="Cabin"/>
                <a:cs typeface="Cabin"/>
                <a:sym typeface="Cabin"/>
              </a:rPr>
              <a:t>w Restaurants Opening)</a:t>
            </a:r>
            <a:r>
              <a:rPr lang="en" sz="2800" dirty="0"/>
              <a:t> </a:t>
            </a:r>
            <a:r>
              <a:rPr lang="en" sz="4900" dirty="0">
                <a:solidFill>
                  <a:schemeClr val="accent1"/>
                </a:solidFill>
              </a:rPr>
              <a:t>Data Analysis</a:t>
            </a:r>
            <a:endParaRPr sz="15200" dirty="0"/>
          </a:p>
        </p:txBody>
      </p:sp>
      <p:pic>
        <p:nvPicPr>
          <p:cNvPr id="3" name="Picture 2">
            <a:extLst>
              <a:ext uri="{FF2B5EF4-FFF2-40B4-BE49-F238E27FC236}">
                <a16:creationId xmlns:a16="http://schemas.microsoft.com/office/drawing/2014/main" id="{33FE46F1-E62F-008B-7495-7E26A8479F67}"/>
              </a:ext>
            </a:extLst>
          </p:cNvPr>
          <p:cNvPicPr>
            <a:picLocks noChangeAspect="1"/>
          </p:cNvPicPr>
          <p:nvPr/>
        </p:nvPicPr>
        <p:blipFill>
          <a:blip r:embed="rId4"/>
          <a:stretch>
            <a:fillRect/>
          </a:stretch>
        </p:blipFill>
        <p:spPr>
          <a:xfrm>
            <a:off x="4130040" y="1285001"/>
            <a:ext cx="4831080" cy="103385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Choice of Cuisines</a:t>
            </a:r>
            <a:endParaRPr dirty="0"/>
          </a:p>
        </p:txBody>
      </p:sp>
      <p:sp>
        <p:nvSpPr>
          <p:cNvPr id="2" name="Google Shape;252;p35">
            <a:extLst>
              <a:ext uri="{FF2B5EF4-FFF2-40B4-BE49-F238E27FC236}">
                <a16:creationId xmlns:a16="http://schemas.microsoft.com/office/drawing/2014/main" id="{099AE5D8-AAD6-647F-961C-F2AC6F14ECFA}"/>
              </a:ext>
            </a:extLst>
          </p:cNvPr>
          <p:cNvSpPr txBox="1">
            <a:spLocks/>
          </p:cNvSpPr>
          <p:nvPr/>
        </p:nvSpPr>
        <p:spPr>
          <a:xfrm>
            <a:off x="649560" y="1280649"/>
            <a:ext cx="7844880" cy="9972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dk1"/>
                </a:solidFill>
                <a:latin typeface="Cabin"/>
                <a:sym typeface="Cabin"/>
              </a:rPr>
              <a:t>According to my analysis, the majority of individuals prefer their local cuisine over foreign cuisines, and restaurants that serve local cuisine and have higher ratings tend to receive better feedback. Thus, I've chosen a few regional dishes as well as a few more that received better reviews.</a:t>
            </a:r>
          </a:p>
        </p:txBody>
      </p:sp>
      <p:pic>
        <p:nvPicPr>
          <p:cNvPr id="6" name="Picture 5">
            <a:extLst>
              <a:ext uri="{FF2B5EF4-FFF2-40B4-BE49-F238E27FC236}">
                <a16:creationId xmlns:a16="http://schemas.microsoft.com/office/drawing/2014/main" id="{ECFFFDDD-BFAC-D2BF-954E-4E2292F48306}"/>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20000" y="2495050"/>
            <a:ext cx="2781352" cy="2086014"/>
          </a:xfrm>
          <a:prstGeom prst="rect">
            <a:avLst/>
          </a:prstGeom>
          <a:ln w="228600" cap="sq" cmpd="thickThin">
            <a:solidFill>
              <a:srgbClr val="000000"/>
            </a:solidFill>
            <a:prstDash val="solid"/>
            <a:miter lim="800000"/>
          </a:ln>
          <a:effectLst>
            <a:innerShdw blurRad="76200">
              <a:srgbClr val="000000"/>
            </a:innerShdw>
          </a:effectLst>
        </p:spPr>
      </p:pic>
      <p:pic>
        <p:nvPicPr>
          <p:cNvPr id="9" name="Picture 8">
            <a:extLst>
              <a:ext uri="{FF2B5EF4-FFF2-40B4-BE49-F238E27FC236}">
                <a16:creationId xmlns:a16="http://schemas.microsoft.com/office/drawing/2014/main" id="{8D1C2412-7736-B3A2-7B4E-BA6879C9C762}"/>
              </a:ext>
            </a:extLst>
          </p:cNvPr>
          <p:cNvPicPr>
            <a:picLocks noChangeAspect="1"/>
          </p:cNvPicPr>
          <p:nvPr/>
        </p:nvPicPr>
        <p:blipFill>
          <a:blip r:embed="rId5"/>
          <a:stretch>
            <a:fillRect/>
          </a:stretch>
        </p:blipFill>
        <p:spPr>
          <a:xfrm>
            <a:off x="5246408" y="2446788"/>
            <a:ext cx="2983320" cy="2134275"/>
          </a:xfrm>
          <a:prstGeom prst="rect">
            <a:avLst/>
          </a:prstGeom>
          <a:ln w="228600" cap="sq" cmpd="thickThin">
            <a:solidFill>
              <a:srgbClr val="000000"/>
            </a:solidFill>
            <a:prstDash val="solid"/>
            <a:miter lim="800000"/>
          </a:ln>
          <a:effectLst>
            <a:innerShdw blurRad="76200">
              <a:srgbClr val="000000"/>
            </a:inn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 of Booking</a:t>
            </a:r>
            <a:endParaRPr dirty="0"/>
          </a:p>
        </p:txBody>
      </p:sp>
      <p:sp>
        <p:nvSpPr>
          <p:cNvPr id="2" name="Google Shape;252;p35">
            <a:extLst>
              <a:ext uri="{FF2B5EF4-FFF2-40B4-BE49-F238E27FC236}">
                <a16:creationId xmlns:a16="http://schemas.microsoft.com/office/drawing/2014/main" id="{099AE5D8-AAD6-647F-961C-F2AC6F14ECFA}"/>
              </a:ext>
            </a:extLst>
          </p:cNvPr>
          <p:cNvSpPr txBox="1">
            <a:spLocks/>
          </p:cNvSpPr>
          <p:nvPr/>
        </p:nvSpPr>
        <p:spPr>
          <a:xfrm>
            <a:off x="649560" y="1280649"/>
            <a:ext cx="7844880" cy="9972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dk1"/>
                </a:solidFill>
                <a:latin typeface="Cabin"/>
                <a:sym typeface="Cabin"/>
              </a:rPr>
              <a:t>According to the research, none of the restaurants in the countries were using Online or Table booking service. It appears to be a fantastic opportunity to take advantage of. Here restaurants have the opportunity to provide additional booking options to customers in an effort to improve customer satisfaction and build a loyal following. </a:t>
            </a:r>
          </a:p>
        </p:txBody>
      </p:sp>
      <p:pic>
        <p:nvPicPr>
          <p:cNvPr id="4" name="Picture 3">
            <a:extLst>
              <a:ext uri="{FF2B5EF4-FFF2-40B4-BE49-F238E27FC236}">
                <a16:creationId xmlns:a16="http://schemas.microsoft.com/office/drawing/2014/main" id="{B35CFE5D-0A96-9045-E617-591D69DB2CD8}"/>
              </a:ext>
            </a:extLst>
          </p:cNvPr>
          <p:cNvPicPr>
            <a:picLocks noChangeAspect="1"/>
          </p:cNvPicPr>
          <p:nvPr/>
        </p:nvPicPr>
        <p:blipFill>
          <a:blip r:embed="rId3"/>
          <a:stretch>
            <a:fillRect/>
          </a:stretch>
        </p:blipFill>
        <p:spPr>
          <a:xfrm>
            <a:off x="2623637" y="2279314"/>
            <a:ext cx="1600882" cy="1593377"/>
          </a:xfrm>
          <a:prstGeom prst="rect">
            <a:avLst/>
          </a:prstGeom>
        </p:spPr>
      </p:pic>
      <p:pic>
        <p:nvPicPr>
          <p:cNvPr id="10" name="Picture 9">
            <a:extLst>
              <a:ext uri="{FF2B5EF4-FFF2-40B4-BE49-F238E27FC236}">
                <a16:creationId xmlns:a16="http://schemas.microsoft.com/office/drawing/2014/main" id="{A3E287BC-CEED-F215-825C-91354D507711}"/>
              </a:ext>
            </a:extLst>
          </p:cNvPr>
          <p:cNvPicPr>
            <a:picLocks noChangeAspect="1"/>
          </p:cNvPicPr>
          <p:nvPr/>
        </p:nvPicPr>
        <p:blipFill>
          <a:blip r:embed="rId4"/>
          <a:stretch>
            <a:fillRect/>
          </a:stretch>
        </p:blipFill>
        <p:spPr>
          <a:xfrm>
            <a:off x="4767082" y="2277891"/>
            <a:ext cx="1594800" cy="1594800"/>
          </a:xfrm>
          <a:prstGeom prst="rect">
            <a:avLst/>
          </a:prstGeom>
        </p:spPr>
      </p:pic>
      <p:sp>
        <p:nvSpPr>
          <p:cNvPr id="11" name="Google Shape;295;p38">
            <a:extLst>
              <a:ext uri="{FF2B5EF4-FFF2-40B4-BE49-F238E27FC236}">
                <a16:creationId xmlns:a16="http://schemas.microsoft.com/office/drawing/2014/main" id="{DB7D5ED1-3416-5E81-B8E4-13C69ABD1AB0}"/>
              </a:ext>
            </a:extLst>
          </p:cNvPr>
          <p:cNvSpPr txBox="1">
            <a:spLocks/>
          </p:cNvSpPr>
          <p:nvPr/>
        </p:nvSpPr>
        <p:spPr>
          <a:xfrm>
            <a:off x="2624619" y="3911815"/>
            <a:ext cx="1599900" cy="3256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Cabin"/>
              <a:buChar char="●"/>
              <a:defRPr sz="1200" b="0" i="0" u="none" strike="noStrike" cap="none">
                <a:solidFill>
                  <a:schemeClr val="dk1"/>
                </a:solidFill>
                <a:latin typeface="Cabin"/>
                <a:ea typeface="Cabin"/>
                <a:cs typeface="Cabin"/>
                <a:sym typeface="Cabin"/>
              </a:defRPr>
            </a:lvl1pPr>
            <a:lvl2pPr marL="914400" marR="0" lvl="1" indent="-304800" algn="l" rtl="0">
              <a:lnSpc>
                <a:spcPct val="100000"/>
              </a:lnSpc>
              <a:spcBef>
                <a:spcPts val="1600"/>
              </a:spcBef>
              <a:spcAft>
                <a:spcPts val="0"/>
              </a:spcAft>
              <a:buClr>
                <a:schemeClr val="dk1"/>
              </a:buClr>
              <a:buSzPts val="1200"/>
              <a:buFont typeface="Cabin"/>
              <a:buChar char="○"/>
              <a:defRPr sz="1200" b="0" i="0" u="none" strike="noStrike" cap="none">
                <a:solidFill>
                  <a:schemeClr val="dk1"/>
                </a:solidFill>
                <a:latin typeface="Cabin"/>
                <a:ea typeface="Cabin"/>
                <a:cs typeface="Cabin"/>
                <a:sym typeface="Cabin"/>
              </a:defRPr>
            </a:lvl2pPr>
            <a:lvl3pPr marL="1371600" marR="0" lvl="2" indent="-304800" algn="l" rtl="0">
              <a:lnSpc>
                <a:spcPct val="100000"/>
              </a:lnSpc>
              <a:spcBef>
                <a:spcPts val="1600"/>
              </a:spcBef>
              <a:spcAft>
                <a:spcPts val="0"/>
              </a:spcAft>
              <a:buClr>
                <a:schemeClr val="dk1"/>
              </a:buClr>
              <a:buSzPts val="1200"/>
              <a:buFont typeface="Cabin"/>
              <a:buChar char="■"/>
              <a:defRPr sz="1200" b="0" i="0" u="none" strike="noStrike" cap="none">
                <a:solidFill>
                  <a:schemeClr val="dk1"/>
                </a:solidFill>
                <a:latin typeface="Cabin"/>
                <a:ea typeface="Cabin"/>
                <a:cs typeface="Cabin"/>
                <a:sym typeface="Cabin"/>
              </a:defRPr>
            </a:lvl3pPr>
            <a:lvl4pPr marL="1828800" marR="0" lvl="3" indent="-304800" algn="l" rtl="0">
              <a:lnSpc>
                <a:spcPct val="100000"/>
              </a:lnSpc>
              <a:spcBef>
                <a:spcPts val="1600"/>
              </a:spcBef>
              <a:spcAft>
                <a:spcPts val="0"/>
              </a:spcAft>
              <a:buClr>
                <a:schemeClr val="dk1"/>
              </a:buClr>
              <a:buSzPts val="1200"/>
              <a:buFont typeface="Cabin"/>
              <a:buChar char="●"/>
              <a:defRPr sz="1200" b="0" i="0" u="none" strike="noStrike" cap="none">
                <a:solidFill>
                  <a:schemeClr val="dk1"/>
                </a:solidFill>
                <a:latin typeface="Cabin"/>
                <a:ea typeface="Cabin"/>
                <a:cs typeface="Cabin"/>
                <a:sym typeface="Cabin"/>
              </a:defRPr>
            </a:lvl4pPr>
            <a:lvl5pPr marL="2286000" marR="0" lvl="4" indent="-304800" algn="l" rtl="0">
              <a:lnSpc>
                <a:spcPct val="100000"/>
              </a:lnSpc>
              <a:spcBef>
                <a:spcPts val="1600"/>
              </a:spcBef>
              <a:spcAft>
                <a:spcPts val="0"/>
              </a:spcAft>
              <a:buClr>
                <a:schemeClr val="dk1"/>
              </a:buClr>
              <a:buSzPts val="1200"/>
              <a:buFont typeface="Cabin"/>
              <a:buChar char="○"/>
              <a:defRPr sz="1200" b="0" i="0" u="none" strike="noStrike" cap="none">
                <a:solidFill>
                  <a:schemeClr val="dk1"/>
                </a:solidFill>
                <a:latin typeface="Cabin"/>
                <a:ea typeface="Cabin"/>
                <a:cs typeface="Cabin"/>
                <a:sym typeface="Cabin"/>
              </a:defRPr>
            </a:lvl5pPr>
            <a:lvl6pPr marL="2743200" marR="0" lvl="5" indent="-304800" algn="l" rtl="0">
              <a:lnSpc>
                <a:spcPct val="100000"/>
              </a:lnSpc>
              <a:spcBef>
                <a:spcPts val="1600"/>
              </a:spcBef>
              <a:spcAft>
                <a:spcPts val="0"/>
              </a:spcAft>
              <a:buClr>
                <a:schemeClr val="dk1"/>
              </a:buClr>
              <a:buSzPts val="1200"/>
              <a:buFont typeface="Cabin"/>
              <a:buChar char="■"/>
              <a:defRPr sz="1200" b="0" i="0" u="none" strike="noStrike" cap="none">
                <a:solidFill>
                  <a:schemeClr val="dk1"/>
                </a:solidFill>
                <a:latin typeface="Cabin"/>
                <a:ea typeface="Cabin"/>
                <a:cs typeface="Cabin"/>
                <a:sym typeface="Cabin"/>
              </a:defRPr>
            </a:lvl6pPr>
            <a:lvl7pPr marL="3200400" marR="0" lvl="6" indent="-304800" algn="l" rtl="0">
              <a:lnSpc>
                <a:spcPct val="100000"/>
              </a:lnSpc>
              <a:spcBef>
                <a:spcPts val="1600"/>
              </a:spcBef>
              <a:spcAft>
                <a:spcPts val="0"/>
              </a:spcAft>
              <a:buClr>
                <a:schemeClr val="dk1"/>
              </a:buClr>
              <a:buSzPts val="1200"/>
              <a:buFont typeface="Cabin"/>
              <a:buChar char="●"/>
              <a:defRPr sz="1200" b="0" i="0" u="none" strike="noStrike" cap="none">
                <a:solidFill>
                  <a:schemeClr val="dk1"/>
                </a:solidFill>
                <a:latin typeface="Cabin"/>
                <a:ea typeface="Cabin"/>
                <a:cs typeface="Cabin"/>
                <a:sym typeface="Cabin"/>
              </a:defRPr>
            </a:lvl7pPr>
            <a:lvl8pPr marL="3657600" marR="0" lvl="7" indent="-304800" algn="l" rtl="0">
              <a:lnSpc>
                <a:spcPct val="100000"/>
              </a:lnSpc>
              <a:spcBef>
                <a:spcPts val="1600"/>
              </a:spcBef>
              <a:spcAft>
                <a:spcPts val="0"/>
              </a:spcAft>
              <a:buClr>
                <a:schemeClr val="dk1"/>
              </a:buClr>
              <a:buSzPts val="1200"/>
              <a:buFont typeface="Cabin"/>
              <a:buChar char="○"/>
              <a:defRPr sz="1200" b="0" i="0" u="none" strike="noStrike" cap="none">
                <a:solidFill>
                  <a:schemeClr val="dk1"/>
                </a:solidFill>
                <a:latin typeface="Cabin"/>
                <a:ea typeface="Cabin"/>
                <a:cs typeface="Cabin"/>
                <a:sym typeface="Cabin"/>
              </a:defRPr>
            </a:lvl8pPr>
            <a:lvl9pPr marL="4114800" marR="0" lvl="8" indent="-304800" algn="l" rtl="0">
              <a:lnSpc>
                <a:spcPct val="100000"/>
              </a:lnSpc>
              <a:spcBef>
                <a:spcPts val="1600"/>
              </a:spcBef>
              <a:spcAft>
                <a:spcPts val="1600"/>
              </a:spcAft>
              <a:buClr>
                <a:schemeClr val="dk1"/>
              </a:buClr>
              <a:buSzPts val="1200"/>
              <a:buFont typeface="Cabin"/>
              <a:buChar char="■"/>
              <a:defRPr sz="1200" b="0" i="0" u="none" strike="noStrike" cap="none">
                <a:solidFill>
                  <a:schemeClr val="dk1"/>
                </a:solidFill>
                <a:latin typeface="Cabin"/>
                <a:ea typeface="Cabin"/>
                <a:cs typeface="Cabin"/>
                <a:sym typeface="Cabin"/>
              </a:defRPr>
            </a:lvl9pPr>
          </a:lstStyle>
          <a:p>
            <a:pPr marL="0" indent="0" algn="ctr">
              <a:buNone/>
            </a:pPr>
            <a:r>
              <a:rPr lang="en-US" b="1" dirty="0"/>
              <a:t>Online Booking</a:t>
            </a:r>
            <a:endParaRPr lang="en-IN" b="1" dirty="0"/>
          </a:p>
        </p:txBody>
      </p:sp>
      <p:sp>
        <p:nvSpPr>
          <p:cNvPr id="12" name="Google Shape;295;p38">
            <a:extLst>
              <a:ext uri="{FF2B5EF4-FFF2-40B4-BE49-F238E27FC236}">
                <a16:creationId xmlns:a16="http://schemas.microsoft.com/office/drawing/2014/main" id="{3A6D4933-3B7B-A075-F635-B324303B7408}"/>
              </a:ext>
            </a:extLst>
          </p:cNvPr>
          <p:cNvSpPr txBox="1">
            <a:spLocks/>
          </p:cNvSpPr>
          <p:nvPr/>
        </p:nvSpPr>
        <p:spPr>
          <a:xfrm>
            <a:off x="4767082" y="3911815"/>
            <a:ext cx="1599900" cy="3256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Cabin"/>
              <a:buChar char="●"/>
              <a:defRPr sz="1200" b="0" i="0" u="none" strike="noStrike" cap="none">
                <a:solidFill>
                  <a:schemeClr val="dk1"/>
                </a:solidFill>
                <a:latin typeface="Cabin"/>
                <a:ea typeface="Cabin"/>
                <a:cs typeface="Cabin"/>
                <a:sym typeface="Cabin"/>
              </a:defRPr>
            </a:lvl1pPr>
            <a:lvl2pPr marL="914400" marR="0" lvl="1" indent="-304800" algn="l" rtl="0">
              <a:lnSpc>
                <a:spcPct val="100000"/>
              </a:lnSpc>
              <a:spcBef>
                <a:spcPts val="1600"/>
              </a:spcBef>
              <a:spcAft>
                <a:spcPts val="0"/>
              </a:spcAft>
              <a:buClr>
                <a:schemeClr val="dk1"/>
              </a:buClr>
              <a:buSzPts val="1200"/>
              <a:buFont typeface="Cabin"/>
              <a:buChar char="○"/>
              <a:defRPr sz="1200" b="0" i="0" u="none" strike="noStrike" cap="none">
                <a:solidFill>
                  <a:schemeClr val="dk1"/>
                </a:solidFill>
                <a:latin typeface="Cabin"/>
                <a:ea typeface="Cabin"/>
                <a:cs typeface="Cabin"/>
                <a:sym typeface="Cabin"/>
              </a:defRPr>
            </a:lvl2pPr>
            <a:lvl3pPr marL="1371600" marR="0" lvl="2" indent="-304800" algn="l" rtl="0">
              <a:lnSpc>
                <a:spcPct val="100000"/>
              </a:lnSpc>
              <a:spcBef>
                <a:spcPts val="1600"/>
              </a:spcBef>
              <a:spcAft>
                <a:spcPts val="0"/>
              </a:spcAft>
              <a:buClr>
                <a:schemeClr val="dk1"/>
              </a:buClr>
              <a:buSzPts val="1200"/>
              <a:buFont typeface="Cabin"/>
              <a:buChar char="■"/>
              <a:defRPr sz="1200" b="0" i="0" u="none" strike="noStrike" cap="none">
                <a:solidFill>
                  <a:schemeClr val="dk1"/>
                </a:solidFill>
                <a:latin typeface="Cabin"/>
                <a:ea typeface="Cabin"/>
                <a:cs typeface="Cabin"/>
                <a:sym typeface="Cabin"/>
              </a:defRPr>
            </a:lvl3pPr>
            <a:lvl4pPr marL="1828800" marR="0" lvl="3" indent="-304800" algn="l" rtl="0">
              <a:lnSpc>
                <a:spcPct val="100000"/>
              </a:lnSpc>
              <a:spcBef>
                <a:spcPts val="1600"/>
              </a:spcBef>
              <a:spcAft>
                <a:spcPts val="0"/>
              </a:spcAft>
              <a:buClr>
                <a:schemeClr val="dk1"/>
              </a:buClr>
              <a:buSzPts val="1200"/>
              <a:buFont typeface="Cabin"/>
              <a:buChar char="●"/>
              <a:defRPr sz="1200" b="0" i="0" u="none" strike="noStrike" cap="none">
                <a:solidFill>
                  <a:schemeClr val="dk1"/>
                </a:solidFill>
                <a:latin typeface="Cabin"/>
                <a:ea typeface="Cabin"/>
                <a:cs typeface="Cabin"/>
                <a:sym typeface="Cabin"/>
              </a:defRPr>
            </a:lvl4pPr>
            <a:lvl5pPr marL="2286000" marR="0" lvl="4" indent="-304800" algn="l" rtl="0">
              <a:lnSpc>
                <a:spcPct val="100000"/>
              </a:lnSpc>
              <a:spcBef>
                <a:spcPts val="1600"/>
              </a:spcBef>
              <a:spcAft>
                <a:spcPts val="0"/>
              </a:spcAft>
              <a:buClr>
                <a:schemeClr val="dk1"/>
              </a:buClr>
              <a:buSzPts val="1200"/>
              <a:buFont typeface="Cabin"/>
              <a:buChar char="○"/>
              <a:defRPr sz="1200" b="0" i="0" u="none" strike="noStrike" cap="none">
                <a:solidFill>
                  <a:schemeClr val="dk1"/>
                </a:solidFill>
                <a:latin typeface="Cabin"/>
                <a:ea typeface="Cabin"/>
                <a:cs typeface="Cabin"/>
                <a:sym typeface="Cabin"/>
              </a:defRPr>
            </a:lvl5pPr>
            <a:lvl6pPr marL="2743200" marR="0" lvl="5" indent="-304800" algn="l" rtl="0">
              <a:lnSpc>
                <a:spcPct val="100000"/>
              </a:lnSpc>
              <a:spcBef>
                <a:spcPts val="1600"/>
              </a:spcBef>
              <a:spcAft>
                <a:spcPts val="0"/>
              </a:spcAft>
              <a:buClr>
                <a:schemeClr val="dk1"/>
              </a:buClr>
              <a:buSzPts val="1200"/>
              <a:buFont typeface="Cabin"/>
              <a:buChar char="■"/>
              <a:defRPr sz="1200" b="0" i="0" u="none" strike="noStrike" cap="none">
                <a:solidFill>
                  <a:schemeClr val="dk1"/>
                </a:solidFill>
                <a:latin typeface="Cabin"/>
                <a:ea typeface="Cabin"/>
                <a:cs typeface="Cabin"/>
                <a:sym typeface="Cabin"/>
              </a:defRPr>
            </a:lvl6pPr>
            <a:lvl7pPr marL="3200400" marR="0" lvl="6" indent="-304800" algn="l" rtl="0">
              <a:lnSpc>
                <a:spcPct val="100000"/>
              </a:lnSpc>
              <a:spcBef>
                <a:spcPts val="1600"/>
              </a:spcBef>
              <a:spcAft>
                <a:spcPts val="0"/>
              </a:spcAft>
              <a:buClr>
                <a:schemeClr val="dk1"/>
              </a:buClr>
              <a:buSzPts val="1200"/>
              <a:buFont typeface="Cabin"/>
              <a:buChar char="●"/>
              <a:defRPr sz="1200" b="0" i="0" u="none" strike="noStrike" cap="none">
                <a:solidFill>
                  <a:schemeClr val="dk1"/>
                </a:solidFill>
                <a:latin typeface="Cabin"/>
                <a:ea typeface="Cabin"/>
                <a:cs typeface="Cabin"/>
                <a:sym typeface="Cabin"/>
              </a:defRPr>
            </a:lvl7pPr>
            <a:lvl8pPr marL="3657600" marR="0" lvl="7" indent="-304800" algn="l" rtl="0">
              <a:lnSpc>
                <a:spcPct val="100000"/>
              </a:lnSpc>
              <a:spcBef>
                <a:spcPts val="1600"/>
              </a:spcBef>
              <a:spcAft>
                <a:spcPts val="0"/>
              </a:spcAft>
              <a:buClr>
                <a:schemeClr val="dk1"/>
              </a:buClr>
              <a:buSzPts val="1200"/>
              <a:buFont typeface="Cabin"/>
              <a:buChar char="○"/>
              <a:defRPr sz="1200" b="0" i="0" u="none" strike="noStrike" cap="none">
                <a:solidFill>
                  <a:schemeClr val="dk1"/>
                </a:solidFill>
                <a:latin typeface="Cabin"/>
                <a:ea typeface="Cabin"/>
                <a:cs typeface="Cabin"/>
                <a:sym typeface="Cabin"/>
              </a:defRPr>
            </a:lvl8pPr>
            <a:lvl9pPr marL="4114800" marR="0" lvl="8" indent="-304800" algn="l" rtl="0">
              <a:lnSpc>
                <a:spcPct val="100000"/>
              </a:lnSpc>
              <a:spcBef>
                <a:spcPts val="1600"/>
              </a:spcBef>
              <a:spcAft>
                <a:spcPts val="1600"/>
              </a:spcAft>
              <a:buClr>
                <a:schemeClr val="dk1"/>
              </a:buClr>
              <a:buSzPts val="1200"/>
              <a:buFont typeface="Cabin"/>
              <a:buChar char="■"/>
              <a:defRPr sz="1200" b="0" i="0" u="none" strike="noStrike" cap="none">
                <a:solidFill>
                  <a:schemeClr val="dk1"/>
                </a:solidFill>
                <a:latin typeface="Cabin"/>
                <a:ea typeface="Cabin"/>
                <a:cs typeface="Cabin"/>
                <a:sym typeface="Cabin"/>
              </a:defRPr>
            </a:lvl9pPr>
          </a:lstStyle>
          <a:p>
            <a:pPr marL="0" indent="0" algn="ctr">
              <a:buNone/>
            </a:pPr>
            <a:r>
              <a:rPr lang="en-US" b="1" dirty="0"/>
              <a:t>Table Booking</a:t>
            </a:r>
            <a:endParaRPr lang="en-IN" b="1" dirty="0"/>
          </a:p>
        </p:txBody>
      </p:sp>
    </p:spTree>
    <p:extLst>
      <p:ext uri="{BB962C8B-B14F-4D97-AF65-F5344CB8AC3E}">
        <p14:creationId xmlns:p14="http://schemas.microsoft.com/office/powerpoint/2010/main" val="3402573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Dashboard</a:t>
            </a:r>
            <a:endParaRPr dirty="0"/>
          </a:p>
        </p:txBody>
      </p:sp>
      <p:pic>
        <p:nvPicPr>
          <p:cNvPr id="3" name="Picture 2">
            <a:extLst>
              <a:ext uri="{FF2B5EF4-FFF2-40B4-BE49-F238E27FC236}">
                <a16:creationId xmlns:a16="http://schemas.microsoft.com/office/drawing/2014/main" id="{817602E6-4C7E-8C74-45D2-F0AA3D085206}"/>
              </a:ext>
            </a:extLst>
          </p:cNvPr>
          <p:cNvPicPr>
            <a:picLocks noChangeAspect="1"/>
          </p:cNvPicPr>
          <p:nvPr/>
        </p:nvPicPr>
        <p:blipFill rotWithShape="1">
          <a:blip r:embed="rId3"/>
          <a:srcRect l="620" r="6011" b="2210"/>
          <a:stretch/>
        </p:blipFill>
        <p:spPr>
          <a:xfrm>
            <a:off x="1263079" y="1287780"/>
            <a:ext cx="6617841" cy="3607065"/>
          </a:xfrm>
          <a:prstGeom prst="rect">
            <a:avLst/>
          </a:prstGeom>
        </p:spPr>
      </p:pic>
      <p:sp>
        <p:nvSpPr>
          <p:cNvPr id="5" name="Subtitle 4">
            <a:extLst>
              <a:ext uri="{FF2B5EF4-FFF2-40B4-BE49-F238E27FC236}">
                <a16:creationId xmlns:a16="http://schemas.microsoft.com/office/drawing/2014/main" id="{DEC52290-EAD1-026C-CABD-BAF118BF28AC}"/>
              </a:ext>
            </a:extLst>
          </p:cNvPr>
          <p:cNvSpPr>
            <a:spLocks noGrp="1"/>
          </p:cNvSpPr>
          <p:nvPr>
            <p:ph type="subTitle" idx="1"/>
          </p:nvPr>
        </p:nvSpPr>
        <p:spPr/>
        <p:txBody>
          <a:bodyPr/>
          <a:lstStyle/>
          <a:p>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2"/>
          <p:cNvSpPr txBox="1">
            <a:spLocks noGrp="1"/>
          </p:cNvSpPr>
          <p:nvPr>
            <p:ph type="title"/>
          </p:nvPr>
        </p:nvSpPr>
        <p:spPr>
          <a:xfrm>
            <a:off x="720000" y="19990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dirty="0"/>
              <a:t>Thank You!</a:t>
            </a:r>
            <a:endParaRPr sz="6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Contents</a:t>
            </a:r>
            <a:endParaRPr dirty="0"/>
          </a:p>
        </p:txBody>
      </p:sp>
      <p:sp>
        <p:nvSpPr>
          <p:cNvPr id="3" name="Text Placeholder 2">
            <a:extLst>
              <a:ext uri="{FF2B5EF4-FFF2-40B4-BE49-F238E27FC236}">
                <a16:creationId xmlns:a16="http://schemas.microsoft.com/office/drawing/2014/main" id="{1CE74DF0-1CC3-6464-E398-426419D83E95}"/>
              </a:ext>
            </a:extLst>
          </p:cNvPr>
          <p:cNvSpPr>
            <a:spLocks noGrp="1"/>
          </p:cNvSpPr>
          <p:nvPr>
            <p:ph type="body" idx="1"/>
          </p:nvPr>
        </p:nvSpPr>
        <p:spPr>
          <a:xfrm>
            <a:off x="4305583" y="-301362"/>
            <a:ext cx="7704000" cy="369000"/>
          </a:xfrm>
        </p:spPr>
        <p:txBody>
          <a:bodyPr/>
          <a:lstStyle/>
          <a:p>
            <a:endParaRPr lang="en-IN"/>
          </a:p>
        </p:txBody>
      </p:sp>
      <p:sp>
        <p:nvSpPr>
          <p:cNvPr id="9" name="TextBox 8">
            <a:extLst>
              <a:ext uri="{FF2B5EF4-FFF2-40B4-BE49-F238E27FC236}">
                <a16:creationId xmlns:a16="http://schemas.microsoft.com/office/drawing/2014/main" id="{26BA78C1-4160-BF0B-1D63-609272799019}"/>
              </a:ext>
            </a:extLst>
          </p:cNvPr>
          <p:cNvSpPr txBox="1"/>
          <p:nvPr/>
        </p:nvSpPr>
        <p:spPr>
          <a:xfrm>
            <a:off x="2312670" y="1395112"/>
            <a:ext cx="4518660" cy="2677656"/>
          </a:xfrm>
          <a:prstGeom prst="rect">
            <a:avLst/>
          </a:prstGeom>
          <a:noFill/>
        </p:spPr>
        <p:txBody>
          <a:bodyPr wrap="square">
            <a:spAutoFit/>
          </a:bodyPr>
          <a:lstStyle/>
          <a:p>
            <a:pPr marL="285750" indent="-285750">
              <a:buFont typeface="Wingdings" panose="05000000000000000000" pitchFamily="2" charset="2"/>
              <a:buChar char="Ø"/>
            </a:pPr>
            <a:r>
              <a:rPr lang="en-US" dirty="0">
                <a:solidFill>
                  <a:schemeClr val="dk1"/>
                </a:solidFill>
                <a:latin typeface="Cabin"/>
                <a:sym typeface="Cabin"/>
              </a:rPr>
              <a:t>Summary</a:t>
            </a:r>
          </a:p>
          <a:p>
            <a:pPr marL="285750" indent="-285750">
              <a:buFont typeface="Wingdings" panose="05000000000000000000" pitchFamily="2" charset="2"/>
              <a:buChar char="Ø"/>
            </a:pPr>
            <a:r>
              <a:rPr lang="en-US" dirty="0">
                <a:solidFill>
                  <a:schemeClr val="dk1"/>
                </a:solidFill>
                <a:latin typeface="Cabin"/>
                <a:sym typeface="Cabin"/>
              </a:rPr>
              <a:t>Suggested Countries</a:t>
            </a:r>
          </a:p>
          <a:p>
            <a:pPr marL="285750" indent="-285750">
              <a:buFont typeface="Wingdings" panose="05000000000000000000" pitchFamily="2" charset="2"/>
              <a:buChar char="Ø"/>
            </a:pPr>
            <a:r>
              <a:rPr lang="en-US" dirty="0">
                <a:solidFill>
                  <a:schemeClr val="dk1"/>
                </a:solidFill>
                <a:latin typeface="Cabin"/>
                <a:sym typeface="Cabin"/>
              </a:rPr>
              <a:t>Lesser Competition</a:t>
            </a:r>
          </a:p>
          <a:p>
            <a:pPr marL="285750" indent="-285750">
              <a:buFont typeface="Wingdings" panose="05000000000000000000" pitchFamily="2" charset="2"/>
              <a:buChar char="Ø"/>
            </a:pPr>
            <a:r>
              <a:rPr lang="en-US" dirty="0">
                <a:solidFill>
                  <a:schemeClr val="dk1"/>
                </a:solidFill>
                <a:latin typeface="Cabin"/>
                <a:sym typeface="Cabin"/>
              </a:rPr>
              <a:t>Cities in Suggested Countries</a:t>
            </a:r>
          </a:p>
          <a:p>
            <a:pPr marL="285750" indent="-285750">
              <a:buFont typeface="Wingdings" panose="05000000000000000000" pitchFamily="2" charset="2"/>
              <a:buChar char="Ø"/>
            </a:pPr>
            <a:r>
              <a:rPr lang="en-US" dirty="0">
                <a:solidFill>
                  <a:schemeClr val="dk1"/>
                </a:solidFill>
                <a:latin typeface="Cabin"/>
                <a:sym typeface="Cabin"/>
              </a:rPr>
              <a:t>Ratings in Suggested Countries</a:t>
            </a:r>
          </a:p>
          <a:p>
            <a:pPr marL="285750" indent="-285750">
              <a:buFont typeface="Wingdings" panose="05000000000000000000" pitchFamily="2" charset="2"/>
              <a:buChar char="Ø"/>
            </a:pPr>
            <a:r>
              <a:rPr lang="en-US" dirty="0">
                <a:solidFill>
                  <a:schemeClr val="dk1"/>
                </a:solidFill>
                <a:latin typeface="Cabin"/>
                <a:sym typeface="Cabin"/>
              </a:rPr>
              <a:t>Total Expenditure on Foods</a:t>
            </a:r>
          </a:p>
          <a:p>
            <a:pPr marL="285750" indent="-285750">
              <a:buFont typeface="Wingdings" panose="05000000000000000000" pitchFamily="2" charset="2"/>
              <a:buChar char="Ø"/>
            </a:pPr>
            <a:r>
              <a:rPr lang="en-US" dirty="0">
                <a:solidFill>
                  <a:schemeClr val="dk1"/>
                </a:solidFill>
                <a:latin typeface="Cabin"/>
                <a:sym typeface="Cabin"/>
              </a:rPr>
              <a:t>Biggest Competitors in Suggested Countries</a:t>
            </a:r>
          </a:p>
          <a:p>
            <a:pPr marL="285750" indent="-285750">
              <a:buFont typeface="Wingdings" panose="05000000000000000000" pitchFamily="2" charset="2"/>
              <a:buChar char="Ø"/>
            </a:pPr>
            <a:r>
              <a:rPr lang="en-US" dirty="0">
                <a:solidFill>
                  <a:schemeClr val="dk1"/>
                </a:solidFill>
                <a:latin typeface="Cabin"/>
                <a:sym typeface="Cabin"/>
              </a:rPr>
              <a:t>Choice of Cuisines</a:t>
            </a:r>
          </a:p>
          <a:p>
            <a:pPr marL="285750" indent="-285750">
              <a:buFont typeface="Wingdings" panose="05000000000000000000" pitchFamily="2" charset="2"/>
              <a:buChar char="Ø"/>
            </a:pPr>
            <a:r>
              <a:rPr lang="en-US" dirty="0">
                <a:solidFill>
                  <a:schemeClr val="dk1"/>
                </a:solidFill>
                <a:latin typeface="Cabin"/>
                <a:sym typeface="Cabin"/>
              </a:rPr>
              <a:t>Mode of Bookings</a:t>
            </a:r>
          </a:p>
          <a:p>
            <a:pPr marL="285750" indent="-285750">
              <a:buFont typeface="Wingdings" panose="05000000000000000000" pitchFamily="2" charset="2"/>
              <a:buChar char="Ø"/>
            </a:pPr>
            <a:r>
              <a:rPr lang="en-US" dirty="0">
                <a:solidFill>
                  <a:schemeClr val="dk1"/>
                </a:solidFill>
                <a:latin typeface="Cabin"/>
                <a:sym typeface="Cabin"/>
              </a:rPr>
              <a:t>Dashboard</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Google Shape;215;p31"/>
          <p:cNvPicPr preferRelativeResize="0"/>
          <p:nvPr/>
        </p:nvPicPr>
        <p:blipFill rotWithShape="1">
          <a:blip r:embed="rId3">
            <a:alphaModFix/>
          </a:blip>
          <a:srcRect l="29050" t="7862" r="-29050" b="7862"/>
          <a:stretch/>
        </p:blipFill>
        <p:spPr>
          <a:xfrm flipH="1">
            <a:off x="0" y="-1"/>
            <a:ext cx="9144003" cy="5143502"/>
          </a:xfrm>
          <a:prstGeom prst="rect">
            <a:avLst/>
          </a:prstGeom>
          <a:noFill/>
          <a:ln>
            <a:noFill/>
          </a:ln>
        </p:spPr>
      </p:pic>
      <p:sp>
        <p:nvSpPr>
          <p:cNvPr id="216" name="Google Shape;216;p31"/>
          <p:cNvSpPr/>
          <p:nvPr/>
        </p:nvSpPr>
        <p:spPr>
          <a:xfrm rot="-5400000" flipH="1">
            <a:off x="773550" y="-773550"/>
            <a:ext cx="5155200" cy="67023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1"/>
          <p:cNvSpPr txBox="1">
            <a:spLocks noGrp="1"/>
          </p:cNvSpPr>
          <p:nvPr>
            <p:ph type="title"/>
          </p:nvPr>
        </p:nvSpPr>
        <p:spPr>
          <a:xfrm>
            <a:off x="607200" y="511733"/>
            <a:ext cx="4498200" cy="69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Summary</a:t>
            </a:r>
            <a:endParaRPr dirty="0"/>
          </a:p>
        </p:txBody>
      </p:sp>
      <p:sp>
        <p:nvSpPr>
          <p:cNvPr id="218" name="Google Shape;218;p31"/>
          <p:cNvSpPr txBox="1">
            <a:spLocks noGrp="1"/>
          </p:cNvSpPr>
          <p:nvPr>
            <p:ph type="body" idx="1"/>
          </p:nvPr>
        </p:nvSpPr>
        <p:spPr>
          <a:xfrm>
            <a:off x="607200" y="1233946"/>
            <a:ext cx="4266475" cy="19890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My extensive analysis, conducted as a consultant data analyst for Zomato, shows a number of essential strategic requirements for the opening of new restaurants. Market segmentation according to user preferences and demographic trends provides a sophisticated way to customize restaurant services to particular customer segments, maximizing success across a range of locations. By utilizing location information, it is possible to identify places with strong demand and minimal competition, which makes it easier to choose great locations that will optimize foot traffic and visibility. Developing menus and making operational enhancements to improve the whole eating experience is made possible by a foundation of insightful analysis of Zomato customer feedback and cuisine trends. Lastly, a thorough plan for profitable restaurant expansion includes considerations for sustainable practices and a varied menu to meet changing customer tastes.</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0"/>
          <p:cNvSpPr txBox="1">
            <a:spLocks noGrp="1"/>
          </p:cNvSpPr>
          <p:nvPr>
            <p:ph type="subTitle" idx="1"/>
          </p:nvPr>
        </p:nvSpPr>
        <p:spPr>
          <a:xfrm>
            <a:off x="2455812" y="2306953"/>
            <a:ext cx="1241890" cy="526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Canada</a:t>
            </a:r>
            <a:endParaRPr dirty="0"/>
          </a:p>
        </p:txBody>
      </p:sp>
      <p:sp>
        <p:nvSpPr>
          <p:cNvPr id="207" name="Google Shape;207;p30"/>
          <p:cNvSpPr txBox="1">
            <a:spLocks noGrp="1"/>
          </p:cNvSpPr>
          <p:nvPr>
            <p:ph type="title" idx="5"/>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Suggested Countries</a:t>
            </a:r>
            <a:endParaRPr dirty="0"/>
          </a:p>
        </p:txBody>
      </p:sp>
      <p:sp>
        <p:nvSpPr>
          <p:cNvPr id="208" name="Google Shape;208;p30"/>
          <p:cNvSpPr txBox="1">
            <a:spLocks noGrp="1"/>
          </p:cNvSpPr>
          <p:nvPr>
            <p:ph type="subTitle" idx="6"/>
          </p:nvPr>
        </p:nvSpPr>
        <p:spPr>
          <a:xfrm>
            <a:off x="2455812" y="1476906"/>
            <a:ext cx="1544688" cy="52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Australia</a:t>
            </a:r>
            <a:endParaRPr dirty="0"/>
          </a:p>
        </p:txBody>
      </p:sp>
      <p:sp>
        <p:nvSpPr>
          <p:cNvPr id="209" name="Google Shape;209;p30"/>
          <p:cNvSpPr txBox="1">
            <a:spLocks noGrp="1"/>
          </p:cNvSpPr>
          <p:nvPr>
            <p:ph type="subTitle" idx="7"/>
          </p:nvPr>
        </p:nvSpPr>
        <p:spPr>
          <a:xfrm>
            <a:off x="2455812" y="3251587"/>
            <a:ext cx="1582448" cy="52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Indonesia</a:t>
            </a:r>
            <a:endParaRPr dirty="0"/>
          </a:p>
        </p:txBody>
      </p:sp>
      <p:sp>
        <p:nvSpPr>
          <p:cNvPr id="210" name="Google Shape;210;p30"/>
          <p:cNvSpPr txBox="1">
            <a:spLocks noGrp="1"/>
          </p:cNvSpPr>
          <p:nvPr>
            <p:ph type="subTitle" idx="8"/>
          </p:nvPr>
        </p:nvSpPr>
        <p:spPr>
          <a:xfrm>
            <a:off x="5909630" y="1447255"/>
            <a:ext cx="990412" cy="52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Qatar</a:t>
            </a:r>
            <a:endParaRPr dirty="0"/>
          </a:p>
        </p:txBody>
      </p:sp>
      <p:pic>
        <p:nvPicPr>
          <p:cNvPr id="11" name="Picture 10">
            <a:extLst>
              <a:ext uri="{FF2B5EF4-FFF2-40B4-BE49-F238E27FC236}">
                <a16:creationId xmlns:a16="http://schemas.microsoft.com/office/drawing/2014/main" id="{90D52F70-52FC-B856-3CB6-8439EDFC1F03}"/>
              </a:ext>
            </a:extLst>
          </p:cNvPr>
          <p:cNvPicPr>
            <a:picLocks noChangeAspect="1"/>
          </p:cNvPicPr>
          <p:nvPr/>
        </p:nvPicPr>
        <p:blipFill>
          <a:blip r:embed="rId3"/>
          <a:stretch>
            <a:fillRect/>
          </a:stretch>
        </p:blipFill>
        <p:spPr>
          <a:xfrm>
            <a:off x="4572760" y="2218950"/>
            <a:ext cx="1336870" cy="705600"/>
          </a:xfrm>
          <a:prstGeom prst="rect">
            <a:avLst/>
          </a:prstGeom>
        </p:spPr>
      </p:pic>
      <p:pic>
        <p:nvPicPr>
          <p:cNvPr id="13" name="Picture 12">
            <a:extLst>
              <a:ext uri="{FF2B5EF4-FFF2-40B4-BE49-F238E27FC236}">
                <a16:creationId xmlns:a16="http://schemas.microsoft.com/office/drawing/2014/main" id="{4F7C154D-0FF8-7344-6720-1D7E5E26DEC8}"/>
              </a:ext>
            </a:extLst>
          </p:cNvPr>
          <p:cNvPicPr>
            <a:picLocks noChangeAspect="1"/>
          </p:cNvPicPr>
          <p:nvPr/>
        </p:nvPicPr>
        <p:blipFill>
          <a:blip r:embed="rId4"/>
          <a:stretch>
            <a:fillRect/>
          </a:stretch>
        </p:blipFill>
        <p:spPr>
          <a:xfrm>
            <a:off x="4572000" y="1375597"/>
            <a:ext cx="1337630" cy="705600"/>
          </a:xfrm>
          <a:prstGeom prst="rect">
            <a:avLst/>
          </a:prstGeom>
        </p:spPr>
      </p:pic>
      <p:pic>
        <p:nvPicPr>
          <p:cNvPr id="15" name="Picture 14">
            <a:extLst>
              <a:ext uri="{FF2B5EF4-FFF2-40B4-BE49-F238E27FC236}">
                <a16:creationId xmlns:a16="http://schemas.microsoft.com/office/drawing/2014/main" id="{DA0C92D2-4B5B-2360-969B-47FA8EBCD279}"/>
              </a:ext>
            </a:extLst>
          </p:cNvPr>
          <p:cNvPicPr>
            <a:picLocks noChangeAspect="1"/>
          </p:cNvPicPr>
          <p:nvPr/>
        </p:nvPicPr>
        <p:blipFill>
          <a:blip r:embed="rId5"/>
          <a:stretch>
            <a:fillRect/>
          </a:stretch>
        </p:blipFill>
        <p:spPr>
          <a:xfrm>
            <a:off x="1118942" y="3161887"/>
            <a:ext cx="1336870" cy="705600"/>
          </a:xfrm>
          <a:prstGeom prst="rect">
            <a:avLst/>
          </a:prstGeom>
        </p:spPr>
      </p:pic>
      <p:pic>
        <p:nvPicPr>
          <p:cNvPr id="17" name="Picture 16">
            <a:extLst>
              <a:ext uri="{FF2B5EF4-FFF2-40B4-BE49-F238E27FC236}">
                <a16:creationId xmlns:a16="http://schemas.microsoft.com/office/drawing/2014/main" id="{A94ED015-301E-6657-A796-EF2219E28D78}"/>
              </a:ext>
            </a:extLst>
          </p:cNvPr>
          <p:cNvPicPr>
            <a:picLocks noChangeAspect="1"/>
          </p:cNvPicPr>
          <p:nvPr/>
        </p:nvPicPr>
        <p:blipFill>
          <a:blip r:embed="rId6"/>
          <a:stretch>
            <a:fillRect/>
          </a:stretch>
        </p:blipFill>
        <p:spPr>
          <a:xfrm>
            <a:off x="1118942" y="2218950"/>
            <a:ext cx="1336870" cy="705600"/>
          </a:xfrm>
          <a:prstGeom prst="rect">
            <a:avLst/>
          </a:prstGeom>
        </p:spPr>
      </p:pic>
      <p:pic>
        <p:nvPicPr>
          <p:cNvPr id="19" name="Picture 18">
            <a:extLst>
              <a:ext uri="{FF2B5EF4-FFF2-40B4-BE49-F238E27FC236}">
                <a16:creationId xmlns:a16="http://schemas.microsoft.com/office/drawing/2014/main" id="{D97877E2-CAA4-2050-8C57-9E240AF91BD5}"/>
              </a:ext>
            </a:extLst>
          </p:cNvPr>
          <p:cNvPicPr>
            <a:picLocks noChangeAspect="1"/>
          </p:cNvPicPr>
          <p:nvPr/>
        </p:nvPicPr>
        <p:blipFill>
          <a:blip r:embed="rId7"/>
          <a:stretch>
            <a:fillRect/>
          </a:stretch>
        </p:blipFill>
        <p:spPr>
          <a:xfrm>
            <a:off x="1118435" y="1375597"/>
            <a:ext cx="1337377" cy="705600"/>
          </a:xfrm>
          <a:prstGeom prst="rect">
            <a:avLst/>
          </a:prstGeom>
        </p:spPr>
      </p:pic>
      <p:sp>
        <p:nvSpPr>
          <p:cNvPr id="20" name="Google Shape;210;p30">
            <a:extLst>
              <a:ext uri="{FF2B5EF4-FFF2-40B4-BE49-F238E27FC236}">
                <a16:creationId xmlns:a16="http://schemas.microsoft.com/office/drawing/2014/main" id="{070590E8-EDA3-F75F-CA30-DD7FFE9D4096}"/>
              </a:ext>
            </a:extLst>
          </p:cNvPr>
          <p:cNvSpPr txBox="1">
            <a:spLocks/>
          </p:cNvSpPr>
          <p:nvPr/>
        </p:nvSpPr>
        <p:spPr>
          <a:xfrm>
            <a:off x="5909630" y="2308650"/>
            <a:ext cx="1649410" cy="52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1"/>
              </a:buClr>
              <a:buSzPts val="2400"/>
              <a:buFont typeface="Bakbak One"/>
              <a:buNone/>
              <a:defRPr sz="2400" b="0" i="0" u="none" strike="noStrike" cap="none">
                <a:solidFill>
                  <a:schemeClr val="accent1"/>
                </a:solidFill>
                <a:latin typeface="Bakbak One"/>
                <a:ea typeface="Bakbak One"/>
                <a:cs typeface="Bakbak One"/>
                <a:sym typeface="Bakbak One"/>
              </a:defRPr>
            </a:lvl1pPr>
            <a:lvl2pPr marL="914400" marR="0" lvl="1" indent="-304800" algn="l" rtl="0">
              <a:lnSpc>
                <a:spcPct val="100000"/>
              </a:lnSpc>
              <a:spcBef>
                <a:spcPts val="0"/>
              </a:spcBef>
              <a:spcAft>
                <a:spcPts val="0"/>
              </a:spcAft>
              <a:buClr>
                <a:schemeClr val="accent1"/>
              </a:buClr>
              <a:buSzPts val="2400"/>
              <a:buFont typeface="Bakbak One"/>
              <a:buNone/>
              <a:defRPr sz="2400" b="0" i="0" u="none" strike="noStrike" cap="none">
                <a:solidFill>
                  <a:schemeClr val="accent1"/>
                </a:solidFill>
                <a:latin typeface="Bakbak One"/>
                <a:ea typeface="Bakbak One"/>
                <a:cs typeface="Bakbak One"/>
                <a:sym typeface="Bakbak One"/>
              </a:defRPr>
            </a:lvl2pPr>
            <a:lvl3pPr marL="1371600" marR="0" lvl="2" indent="-304800" algn="l" rtl="0">
              <a:lnSpc>
                <a:spcPct val="100000"/>
              </a:lnSpc>
              <a:spcBef>
                <a:spcPts val="0"/>
              </a:spcBef>
              <a:spcAft>
                <a:spcPts val="0"/>
              </a:spcAft>
              <a:buClr>
                <a:schemeClr val="accent1"/>
              </a:buClr>
              <a:buSzPts val="2400"/>
              <a:buFont typeface="Bakbak One"/>
              <a:buNone/>
              <a:defRPr sz="2400" b="0" i="0" u="none" strike="noStrike" cap="none">
                <a:solidFill>
                  <a:schemeClr val="accent1"/>
                </a:solidFill>
                <a:latin typeface="Bakbak One"/>
                <a:ea typeface="Bakbak One"/>
                <a:cs typeface="Bakbak One"/>
                <a:sym typeface="Bakbak One"/>
              </a:defRPr>
            </a:lvl3pPr>
            <a:lvl4pPr marL="1828800" marR="0" lvl="3" indent="-304800" algn="l" rtl="0">
              <a:lnSpc>
                <a:spcPct val="100000"/>
              </a:lnSpc>
              <a:spcBef>
                <a:spcPts val="0"/>
              </a:spcBef>
              <a:spcAft>
                <a:spcPts val="0"/>
              </a:spcAft>
              <a:buClr>
                <a:schemeClr val="accent1"/>
              </a:buClr>
              <a:buSzPts val="2400"/>
              <a:buFont typeface="Bakbak One"/>
              <a:buNone/>
              <a:defRPr sz="2400" b="0" i="0" u="none" strike="noStrike" cap="none">
                <a:solidFill>
                  <a:schemeClr val="accent1"/>
                </a:solidFill>
                <a:latin typeface="Bakbak One"/>
                <a:ea typeface="Bakbak One"/>
                <a:cs typeface="Bakbak One"/>
                <a:sym typeface="Bakbak One"/>
              </a:defRPr>
            </a:lvl4pPr>
            <a:lvl5pPr marL="2286000" marR="0" lvl="4" indent="-304800" algn="l" rtl="0">
              <a:lnSpc>
                <a:spcPct val="100000"/>
              </a:lnSpc>
              <a:spcBef>
                <a:spcPts val="0"/>
              </a:spcBef>
              <a:spcAft>
                <a:spcPts val="0"/>
              </a:spcAft>
              <a:buClr>
                <a:schemeClr val="accent1"/>
              </a:buClr>
              <a:buSzPts val="2400"/>
              <a:buFont typeface="Bakbak One"/>
              <a:buNone/>
              <a:defRPr sz="2400" b="0" i="0" u="none" strike="noStrike" cap="none">
                <a:solidFill>
                  <a:schemeClr val="accent1"/>
                </a:solidFill>
                <a:latin typeface="Bakbak One"/>
                <a:ea typeface="Bakbak One"/>
                <a:cs typeface="Bakbak One"/>
                <a:sym typeface="Bakbak One"/>
              </a:defRPr>
            </a:lvl5pPr>
            <a:lvl6pPr marL="2743200" marR="0" lvl="5" indent="-304800" algn="l" rtl="0">
              <a:lnSpc>
                <a:spcPct val="100000"/>
              </a:lnSpc>
              <a:spcBef>
                <a:spcPts val="0"/>
              </a:spcBef>
              <a:spcAft>
                <a:spcPts val="0"/>
              </a:spcAft>
              <a:buClr>
                <a:schemeClr val="accent1"/>
              </a:buClr>
              <a:buSzPts val="2400"/>
              <a:buFont typeface="Bakbak One"/>
              <a:buNone/>
              <a:defRPr sz="2400" b="0" i="0" u="none" strike="noStrike" cap="none">
                <a:solidFill>
                  <a:schemeClr val="accent1"/>
                </a:solidFill>
                <a:latin typeface="Bakbak One"/>
                <a:ea typeface="Bakbak One"/>
                <a:cs typeface="Bakbak One"/>
                <a:sym typeface="Bakbak One"/>
              </a:defRPr>
            </a:lvl6pPr>
            <a:lvl7pPr marL="3200400" marR="0" lvl="6" indent="-304800" algn="l" rtl="0">
              <a:lnSpc>
                <a:spcPct val="100000"/>
              </a:lnSpc>
              <a:spcBef>
                <a:spcPts val="0"/>
              </a:spcBef>
              <a:spcAft>
                <a:spcPts val="0"/>
              </a:spcAft>
              <a:buClr>
                <a:schemeClr val="accent1"/>
              </a:buClr>
              <a:buSzPts val="2400"/>
              <a:buFont typeface="Bakbak One"/>
              <a:buNone/>
              <a:defRPr sz="2400" b="0" i="0" u="none" strike="noStrike" cap="none">
                <a:solidFill>
                  <a:schemeClr val="accent1"/>
                </a:solidFill>
                <a:latin typeface="Bakbak One"/>
                <a:ea typeface="Bakbak One"/>
                <a:cs typeface="Bakbak One"/>
                <a:sym typeface="Bakbak One"/>
              </a:defRPr>
            </a:lvl7pPr>
            <a:lvl8pPr marL="3657600" marR="0" lvl="7" indent="-304800" algn="l" rtl="0">
              <a:lnSpc>
                <a:spcPct val="100000"/>
              </a:lnSpc>
              <a:spcBef>
                <a:spcPts val="0"/>
              </a:spcBef>
              <a:spcAft>
                <a:spcPts val="0"/>
              </a:spcAft>
              <a:buClr>
                <a:schemeClr val="accent1"/>
              </a:buClr>
              <a:buSzPts val="2400"/>
              <a:buFont typeface="Bakbak One"/>
              <a:buNone/>
              <a:defRPr sz="2400" b="0" i="0" u="none" strike="noStrike" cap="none">
                <a:solidFill>
                  <a:schemeClr val="accent1"/>
                </a:solidFill>
                <a:latin typeface="Bakbak One"/>
                <a:ea typeface="Bakbak One"/>
                <a:cs typeface="Bakbak One"/>
                <a:sym typeface="Bakbak One"/>
              </a:defRPr>
            </a:lvl8pPr>
            <a:lvl9pPr marL="4114800" marR="0" lvl="8" indent="-304800" algn="l" rtl="0">
              <a:lnSpc>
                <a:spcPct val="100000"/>
              </a:lnSpc>
              <a:spcBef>
                <a:spcPts val="0"/>
              </a:spcBef>
              <a:spcAft>
                <a:spcPts val="0"/>
              </a:spcAft>
              <a:buClr>
                <a:schemeClr val="accent1"/>
              </a:buClr>
              <a:buSzPts val="2400"/>
              <a:buFont typeface="Bakbak One"/>
              <a:buNone/>
              <a:defRPr sz="2400" b="0" i="0" u="none" strike="noStrike" cap="none">
                <a:solidFill>
                  <a:schemeClr val="accent1"/>
                </a:solidFill>
                <a:latin typeface="Bakbak One"/>
                <a:ea typeface="Bakbak One"/>
                <a:cs typeface="Bakbak One"/>
                <a:sym typeface="Bakbak One"/>
              </a:defRPr>
            </a:lvl9pPr>
          </a:lstStyle>
          <a:p>
            <a:pPr marL="0" indent="0"/>
            <a:r>
              <a:rPr lang="en-IN" dirty="0"/>
              <a:t>Singapore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Lesser Competetion</a:t>
            </a:r>
            <a:endParaRPr dirty="0"/>
          </a:p>
        </p:txBody>
      </p:sp>
      <p:sp>
        <p:nvSpPr>
          <p:cNvPr id="232" name="Google Shape;232;p33"/>
          <p:cNvSpPr txBox="1">
            <a:spLocks noGrp="1"/>
          </p:cNvSpPr>
          <p:nvPr>
            <p:ph type="subTitle" idx="1"/>
          </p:nvPr>
        </p:nvSpPr>
        <p:spPr>
          <a:xfrm>
            <a:off x="720000" y="1268525"/>
            <a:ext cx="57495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Less Number of Restaurants Opened</a:t>
            </a:r>
            <a:endParaRPr dirty="0"/>
          </a:p>
        </p:txBody>
      </p:sp>
      <p:sp>
        <p:nvSpPr>
          <p:cNvPr id="234" name="Google Shape;234;p33"/>
          <p:cNvSpPr txBox="1">
            <a:spLocks noGrp="1"/>
          </p:cNvSpPr>
          <p:nvPr>
            <p:ph type="subTitle" idx="3"/>
          </p:nvPr>
        </p:nvSpPr>
        <p:spPr>
          <a:xfrm>
            <a:off x="720000" y="1708449"/>
            <a:ext cx="5749500" cy="9562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countries having less number of Restaurants are having lesser competition as compared to the countries having more number of restaurants. According to the analysis it has been found that Australia, Canada, Qatar, Indonesia and Singapore  are having less number of restaurants.</a:t>
            </a:r>
            <a:endParaRPr dirty="0"/>
          </a:p>
        </p:txBody>
      </p:sp>
      <p:sp>
        <p:nvSpPr>
          <p:cNvPr id="3" name="Subtitle 2">
            <a:extLst>
              <a:ext uri="{FF2B5EF4-FFF2-40B4-BE49-F238E27FC236}">
                <a16:creationId xmlns:a16="http://schemas.microsoft.com/office/drawing/2014/main" id="{E2F62393-FB31-7553-2A9E-CA8CA162B93B}"/>
              </a:ext>
            </a:extLst>
          </p:cNvPr>
          <p:cNvSpPr>
            <a:spLocks noGrp="1"/>
          </p:cNvSpPr>
          <p:nvPr>
            <p:ph type="subTitle" idx="4"/>
          </p:nvPr>
        </p:nvSpPr>
        <p:spPr/>
        <p:txBody>
          <a:bodyPr/>
          <a:lstStyle/>
          <a:p>
            <a:endParaRPr lang="en-IN" dirty="0"/>
          </a:p>
        </p:txBody>
      </p:sp>
      <p:sp>
        <p:nvSpPr>
          <p:cNvPr id="5" name="Subtitle 4">
            <a:extLst>
              <a:ext uri="{FF2B5EF4-FFF2-40B4-BE49-F238E27FC236}">
                <a16:creationId xmlns:a16="http://schemas.microsoft.com/office/drawing/2014/main" id="{2B89D159-1914-E961-E5A9-510FBCC762E4}"/>
              </a:ext>
            </a:extLst>
          </p:cNvPr>
          <p:cNvSpPr>
            <a:spLocks noGrp="1"/>
          </p:cNvSpPr>
          <p:nvPr>
            <p:ph type="subTitle" idx="2"/>
          </p:nvPr>
        </p:nvSpPr>
        <p:spPr>
          <a:xfrm>
            <a:off x="1140990" y="3726975"/>
            <a:ext cx="5749500" cy="572700"/>
          </a:xfrm>
        </p:spPr>
        <p:txBody>
          <a:bodyPr/>
          <a:lstStyle/>
          <a:p>
            <a:endParaRPr lang="en-IN" dirty="0"/>
          </a:p>
        </p:txBody>
      </p:sp>
      <p:pic>
        <p:nvPicPr>
          <p:cNvPr id="7" name="Picture 6">
            <a:extLst>
              <a:ext uri="{FF2B5EF4-FFF2-40B4-BE49-F238E27FC236}">
                <a16:creationId xmlns:a16="http://schemas.microsoft.com/office/drawing/2014/main" id="{B9DEEBF6-9A88-05F9-CCD2-08E76669F9D1}"/>
              </a:ext>
            </a:extLst>
          </p:cNvPr>
          <p:cNvPicPr>
            <a:picLocks noChangeAspect="1"/>
          </p:cNvPicPr>
          <p:nvPr/>
        </p:nvPicPr>
        <p:blipFill>
          <a:blip r:embed="rId3"/>
          <a:stretch>
            <a:fillRect/>
          </a:stretch>
        </p:blipFill>
        <p:spPr>
          <a:xfrm>
            <a:off x="3716821" y="2500133"/>
            <a:ext cx="4286189" cy="20973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4"/>
          <p:cNvSpPr txBox="1">
            <a:spLocks noGrp="1"/>
          </p:cNvSpPr>
          <p:nvPr>
            <p:ph type="subTitle" idx="1"/>
          </p:nvPr>
        </p:nvSpPr>
        <p:spPr>
          <a:xfrm>
            <a:off x="1695584" y="1365725"/>
            <a:ext cx="1573396"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Australia</a:t>
            </a:r>
            <a:endParaRPr dirty="0"/>
          </a:p>
        </p:txBody>
      </p:sp>
      <p:sp>
        <p:nvSpPr>
          <p:cNvPr id="243" name="Google Shape;243;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Cities in Suggested Countries</a:t>
            </a:r>
            <a:endParaRPr dirty="0"/>
          </a:p>
        </p:txBody>
      </p:sp>
      <p:sp>
        <p:nvSpPr>
          <p:cNvPr id="244" name="Google Shape;244;p34"/>
          <p:cNvSpPr txBox="1">
            <a:spLocks noGrp="1"/>
          </p:cNvSpPr>
          <p:nvPr>
            <p:ph type="subTitle" idx="2"/>
          </p:nvPr>
        </p:nvSpPr>
        <p:spPr>
          <a:xfrm>
            <a:off x="1695580" y="1774325"/>
            <a:ext cx="1123816" cy="106765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Balingup</a:t>
            </a:r>
          </a:p>
          <a:p>
            <a:pPr marL="171450" lvl="0" indent="-171450" algn="l" rtl="0">
              <a:spcBef>
                <a:spcPts val="0"/>
              </a:spcBef>
              <a:spcAft>
                <a:spcPts val="0"/>
              </a:spcAft>
              <a:buFont typeface="Arial" panose="020B0604020202020204" pitchFamily="34" charset="0"/>
              <a:buChar char="•"/>
            </a:pPr>
            <a:r>
              <a:rPr lang="en-US" dirty="0"/>
              <a:t>Mayfield</a:t>
            </a:r>
          </a:p>
          <a:p>
            <a:pPr marL="171450" lvl="0" indent="-171450" algn="l" rtl="0">
              <a:spcBef>
                <a:spcPts val="0"/>
              </a:spcBef>
              <a:spcAft>
                <a:spcPts val="0"/>
              </a:spcAft>
              <a:buFont typeface="Arial" panose="020B0604020202020204" pitchFamily="34" charset="0"/>
              <a:buChar char="•"/>
            </a:pPr>
            <a:r>
              <a:rPr lang="en-US" dirty="0"/>
              <a:t>Montville</a:t>
            </a:r>
          </a:p>
          <a:p>
            <a:pPr marL="171450" lvl="0" indent="-171450" algn="l" rtl="0">
              <a:spcBef>
                <a:spcPts val="0"/>
              </a:spcBef>
              <a:spcAft>
                <a:spcPts val="0"/>
              </a:spcAft>
              <a:buFont typeface="Arial" panose="020B0604020202020204" pitchFamily="34" charset="0"/>
              <a:buChar char="•"/>
            </a:pPr>
            <a:r>
              <a:rPr lang="en-IN" dirty="0"/>
              <a:t>Paynesville</a:t>
            </a:r>
          </a:p>
          <a:p>
            <a:pPr marL="171450" lvl="0" indent="-171450" algn="l" rtl="0">
              <a:spcBef>
                <a:spcPts val="0"/>
              </a:spcBef>
              <a:spcAft>
                <a:spcPts val="0"/>
              </a:spcAft>
              <a:buFont typeface="Arial" panose="020B0604020202020204" pitchFamily="34" charset="0"/>
              <a:buChar char="•"/>
            </a:pPr>
            <a:r>
              <a:rPr lang="en-IN" dirty="0" err="1"/>
              <a:t>Penola</a:t>
            </a:r>
            <a:endParaRPr dirty="0"/>
          </a:p>
        </p:txBody>
      </p:sp>
      <p:sp>
        <p:nvSpPr>
          <p:cNvPr id="3" name="Subtitle 2">
            <a:extLst>
              <a:ext uri="{FF2B5EF4-FFF2-40B4-BE49-F238E27FC236}">
                <a16:creationId xmlns:a16="http://schemas.microsoft.com/office/drawing/2014/main" id="{67A3D66B-8752-E991-5265-4DA2E748FA1E}"/>
              </a:ext>
            </a:extLst>
          </p:cNvPr>
          <p:cNvSpPr>
            <a:spLocks noGrp="1"/>
          </p:cNvSpPr>
          <p:nvPr>
            <p:ph type="subTitle" idx="5"/>
          </p:nvPr>
        </p:nvSpPr>
        <p:spPr>
          <a:xfrm>
            <a:off x="1537404" y="2993225"/>
            <a:ext cx="1573395" cy="484800"/>
          </a:xfrm>
        </p:spPr>
        <p:txBody>
          <a:bodyPr/>
          <a:lstStyle/>
          <a:p>
            <a:pPr algn="l"/>
            <a:r>
              <a:rPr lang="en-IN" dirty="0"/>
              <a:t>Canada</a:t>
            </a:r>
          </a:p>
        </p:txBody>
      </p:sp>
      <p:sp>
        <p:nvSpPr>
          <p:cNvPr id="5" name="Subtitle 4">
            <a:extLst>
              <a:ext uri="{FF2B5EF4-FFF2-40B4-BE49-F238E27FC236}">
                <a16:creationId xmlns:a16="http://schemas.microsoft.com/office/drawing/2014/main" id="{A435468D-7935-0610-930A-3ADF7D3822A5}"/>
              </a:ext>
            </a:extLst>
          </p:cNvPr>
          <p:cNvSpPr>
            <a:spLocks noGrp="1"/>
          </p:cNvSpPr>
          <p:nvPr>
            <p:ph type="subTitle" idx="3"/>
          </p:nvPr>
        </p:nvSpPr>
        <p:spPr>
          <a:xfrm>
            <a:off x="1558360" y="3364625"/>
            <a:ext cx="1222853" cy="507300"/>
          </a:xfrm>
        </p:spPr>
        <p:txBody>
          <a:bodyPr/>
          <a:lstStyle/>
          <a:p>
            <a:pPr algn="l">
              <a:buFont typeface="Arial" panose="020B0604020202020204" pitchFamily="34" charset="0"/>
              <a:buChar char="•"/>
            </a:pPr>
            <a:r>
              <a:rPr lang="en-IN" dirty="0"/>
              <a:t>Consort</a:t>
            </a:r>
          </a:p>
          <a:p>
            <a:pPr algn="l">
              <a:buFont typeface="Arial" panose="020B0604020202020204" pitchFamily="34" charset="0"/>
              <a:buChar char="•"/>
            </a:pPr>
            <a:r>
              <a:rPr lang="en-IN" dirty="0"/>
              <a:t>Yorkton</a:t>
            </a:r>
          </a:p>
        </p:txBody>
      </p:sp>
      <p:sp>
        <p:nvSpPr>
          <p:cNvPr id="7" name="Subtitle 6">
            <a:extLst>
              <a:ext uri="{FF2B5EF4-FFF2-40B4-BE49-F238E27FC236}">
                <a16:creationId xmlns:a16="http://schemas.microsoft.com/office/drawing/2014/main" id="{862213B7-0ABC-97CF-6D20-2C073DF0935D}"/>
              </a:ext>
            </a:extLst>
          </p:cNvPr>
          <p:cNvSpPr>
            <a:spLocks noGrp="1"/>
          </p:cNvSpPr>
          <p:nvPr>
            <p:ph type="subTitle" idx="6"/>
          </p:nvPr>
        </p:nvSpPr>
        <p:spPr>
          <a:xfrm>
            <a:off x="3716445" y="1365725"/>
            <a:ext cx="1711110" cy="484800"/>
          </a:xfrm>
        </p:spPr>
        <p:txBody>
          <a:bodyPr/>
          <a:lstStyle/>
          <a:p>
            <a:r>
              <a:rPr lang="en-IN" dirty="0"/>
              <a:t>Indonesia</a:t>
            </a:r>
          </a:p>
        </p:txBody>
      </p:sp>
      <p:sp>
        <p:nvSpPr>
          <p:cNvPr id="9" name="Subtitle 8">
            <a:extLst>
              <a:ext uri="{FF2B5EF4-FFF2-40B4-BE49-F238E27FC236}">
                <a16:creationId xmlns:a16="http://schemas.microsoft.com/office/drawing/2014/main" id="{D1C5A40B-8B48-EB79-43C5-26E2B98D1C6C}"/>
              </a:ext>
            </a:extLst>
          </p:cNvPr>
          <p:cNvSpPr>
            <a:spLocks noGrp="1"/>
          </p:cNvSpPr>
          <p:nvPr>
            <p:ph type="subTitle" idx="4"/>
          </p:nvPr>
        </p:nvSpPr>
        <p:spPr>
          <a:xfrm>
            <a:off x="3716445" y="1753520"/>
            <a:ext cx="902238" cy="323501"/>
          </a:xfrm>
        </p:spPr>
        <p:txBody>
          <a:bodyPr/>
          <a:lstStyle/>
          <a:p>
            <a:pPr marL="323850" indent="-171450">
              <a:buFont typeface="Arial" panose="020B0604020202020204" pitchFamily="34" charset="0"/>
              <a:buChar char="•"/>
            </a:pPr>
            <a:r>
              <a:rPr lang="en-IN" dirty="0"/>
              <a:t>Bogor</a:t>
            </a:r>
          </a:p>
        </p:txBody>
      </p:sp>
      <p:sp>
        <p:nvSpPr>
          <p:cNvPr id="10" name="Subtitle 6">
            <a:extLst>
              <a:ext uri="{FF2B5EF4-FFF2-40B4-BE49-F238E27FC236}">
                <a16:creationId xmlns:a16="http://schemas.microsoft.com/office/drawing/2014/main" id="{E4A5E845-8165-0044-7B58-3E299C6C8AC8}"/>
              </a:ext>
            </a:extLst>
          </p:cNvPr>
          <p:cNvSpPr txBox="1">
            <a:spLocks/>
          </p:cNvSpPr>
          <p:nvPr/>
        </p:nvSpPr>
        <p:spPr>
          <a:xfrm>
            <a:off x="3716445" y="2308150"/>
            <a:ext cx="1711110"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1"/>
              </a:buClr>
              <a:buSzPts val="2400"/>
              <a:buFont typeface="Bakbak One"/>
              <a:buNone/>
              <a:defRPr sz="2400" b="0" i="0" u="none" strike="noStrike" cap="none">
                <a:solidFill>
                  <a:schemeClr val="accent1"/>
                </a:solidFill>
                <a:latin typeface="Bakbak One"/>
                <a:ea typeface="Bakbak One"/>
                <a:cs typeface="Bakbak One"/>
                <a:sym typeface="Bakbak One"/>
              </a:defRPr>
            </a:lvl1pPr>
            <a:lvl2pPr marL="914400" marR="0" lvl="1" indent="-304800" algn="ctr" rtl="0">
              <a:lnSpc>
                <a:spcPct val="100000"/>
              </a:lnSpc>
              <a:spcBef>
                <a:spcPts val="0"/>
              </a:spcBef>
              <a:spcAft>
                <a:spcPts val="0"/>
              </a:spcAft>
              <a:buClr>
                <a:schemeClr val="accent1"/>
              </a:buClr>
              <a:buSzPts val="2400"/>
              <a:buFont typeface="Bakbak One"/>
              <a:buNone/>
              <a:defRPr sz="2400" b="0" i="0" u="none" strike="noStrike" cap="none">
                <a:solidFill>
                  <a:schemeClr val="accent1"/>
                </a:solidFill>
                <a:latin typeface="Bakbak One"/>
                <a:ea typeface="Bakbak One"/>
                <a:cs typeface="Bakbak One"/>
                <a:sym typeface="Bakbak One"/>
              </a:defRPr>
            </a:lvl2pPr>
            <a:lvl3pPr marL="1371600" marR="0" lvl="2" indent="-304800" algn="ctr" rtl="0">
              <a:lnSpc>
                <a:spcPct val="100000"/>
              </a:lnSpc>
              <a:spcBef>
                <a:spcPts val="0"/>
              </a:spcBef>
              <a:spcAft>
                <a:spcPts val="0"/>
              </a:spcAft>
              <a:buClr>
                <a:schemeClr val="accent1"/>
              </a:buClr>
              <a:buSzPts val="2400"/>
              <a:buFont typeface="Bakbak One"/>
              <a:buNone/>
              <a:defRPr sz="2400" b="0" i="0" u="none" strike="noStrike" cap="none">
                <a:solidFill>
                  <a:schemeClr val="accent1"/>
                </a:solidFill>
                <a:latin typeface="Bakbak One"/>
                <a:ea typeface="Bakbak One"/>
                <a:cs typeface="Bakbak One"/>
                <a:sym typeface="Bakbak One"/>
              </a:defRPr>
            </a:lvl3pPr>
            <a:lvl4pPr marL="1828800" marR="0" lvl="3" indent="-304800" algn="ctr" rtl="0">
              <a:lnSpc>
                <a:spcPct val="100000"/>
              </a:lnSpc>
              <a:spcBef>
                <a:spcPts val="0"/>
              </a:spcBef>
              <a:spcAft>
                <a:spcPts val="0"/>
              </a:spcAft>
              <a:buClr>
                <a:schemeClr val="accent1"/>
              </a:buClr>
              <a:buSzPts val="2400"/>
              <a:buFont typeface="Bakbak One"/>
              <a:buNone/>
              <a:defRPr sz="2400" b="0" i="0" u="none" strike="noStrike" cap="none">
                <a:solidFill>
                  <a:schemeClr val="accent1"/>
                </a:solidFill>
                <a:latin typeface="Bakbak One"/>
                <a:ea typeface="Bakbak One"/>
                <a:cs typeface="Bakbak One"/>
                <a:sym typeface="Bakbak One"/>
              </a:defRPr>
            </a:lvl4pPr>
            <a:lvl5pPr marL="2286000" marR="0" lvl="4" indent="-304800" algn="ctr" rtl="0">
              <a:lnSpc>
                <a:spcPct val="100000"/>
              </a:lnSpc>
              <a:spcBef>
                <a:spcPts val="0"/>
              </a:spcBef>
              <a:spcAft>
                <a:spcPts val="0"/>
              </a:spcAft>
              <a:buClr>
                <a:schemeClr val="accent1"/>
              </a:buClr>
              <a:buSzPts val="2400"/>
              <a:buFont typeface="Bakbak One"/>
              <a:buNone/>
              <a:defRPr sz="2400" b="0" i="0" u="none" strike="noStrike" cap="none">
                <a:solidFill>
                  <a:schemeClr val="accent1"/>
                </a:solidFill>
                <a:latin typeface="Bakbak One"/>
                <a:ea typeface="Bakbak One"/>
                <a:cs typeface="Bakbak One"/>
                <a:sym typeface="Bakbak One"/>
              </a:defRPr>
            </a:lvl5pPr>
            <a:lvl6pPr marL="2743200" marR="0" lvl="5" indent="-304800" algn="ctr" rtl="0">
              <a:lnSpc>
                <a:spcPct val="100000"/>
              </a:lnSpc>
              <a:spcBef>
                <a:spcPts val="0"/>
              </a:spcBef>
              <a:spcAft>
                <a:spcPts val="0"/>
              </a:spcAft>
              <a:buClr>
                <a:schemeClr val="accent1"/>
              </a:buClr>
              <a:buSzPts val="2400"/>
              <a:buFont typeface="Bakbak One"/>
              <a:buNone/>
              <a:defRPr sz="2400" b="0" i="0" u="none" strike="noStrike" cap="none">
                <a:solidFill>
                  <a:schemeClr val="accent1"/>
                </a:solidFill>
                <a:latin typeface="Bakbak One"/>
                <a:ea typeface="Bakbak One"/>
                <a:cs typeface="Bakbak One"/>
                <a:sym typeface="Bakbak One"/>
              </a:defRPr>
            </a:lvl6pPr>
            <a:lvl7pPr marL="3200400" marR="0" lvl="6" indent="-304800" algn="ctr" rtl="0">
              <a:lnSpc>
                <a:spcPct val="100000"/>
              </a:lnSpc>
              <a:spcBef>
                <a:spcPts val="0"/>
              </a:spcBef>
              <a:spcAft>
                <a:spcPts val="0"/>
              </a:spcAft>
              <a:buClr>
                <a:schemeClr val="accent1"/>
              </a:buClr>
              <a:buSzPts val="2400"/>
              <a:buFont typeface="Bakbak One"/>
              <a:buNone/>
              <a:defRPr sz="2400" b="0" i="0" u="none" strike="noStrike" cap="none">
                <a:solidFill>
                  <a:schemeClr val="accent1"/>
                </a:solidFill>
                <a:latin typeface="Bakbak One"/>
                <a:ea typeface="Bakbak One"/>
                <a:cs typeface="Bakbak One"/>
                <a:sym typeface="Bakbak One"/>
              </a:defRPr>
            </a:lvl7pPr>
            <a:lvl8pPr marL="3657600" marR="0" lvl="7" indent="-304800" algn="ctr" rtl="0">
              <a:lnSpc>
                <a:spcPct val="100000"/>
              </a:lnSpc>
              <a:spcBef>
                <a:spcPts val="0"/>
              </a:spcBef>
              <a:spcAft>
                <a:spcPts val="0"/>
              </a:spcAft>
              <a:buClr>
                <a:schemeClr val="accent1"/>
              </a:buClr>
              <a:buSzPts val="2400"/>
              <a:buFont typeface="Bakbak One"/>
              <a:buNone/>
              <a:defRPr sz="2400" b="0" i="0" u="none" strike="noStrike" cap="none">
                <a:solidFill>
                  <a:schemeClr val="accent1"/>
                </a:solidFill>
                <a:latin typeface="Bakbak One"/>
                <a:ea typeface="Bakbak One"/>
                <a:cs typeface="Bakbak One"/>
                <a:sym typeface="Bakbak One"/>
              </a:defRPr>
            </a:lvl8pPr>
            <a:lvl9pPr marL="4114800" marR="0" lvl="8" indent="-304800" algn="ctr" rtl="0">
              <a:lnSpc>
                <a:spcPct val="100000"/>
              </a:lnSpc>
              <a:spcBef>
                <a:spcPts val="0"/>
              </a:spcBef>
              <a:spcAft>
                <a:spcPts val="0"/>
              </a:spcAft>
              <a:buClr>
                <a:schemeClr val="accent1"/>
              </a:buClr>
              <a:buSzPts val="2400"/>
              <a:buFont typeface="Bakbak One"/>
              <a:buNone/>
              <a:defRPr sz="2400" b="0" i="0" u="none" strike="noStrike" cap="none">
                <a:solidFill>
                  <a:schemeClr val="accent1"/>
                </a:solidFill>
                <a:latin typeface="Bakbak One"/>
                <a:ea typeface="Bakbak One"/>
                <a:cs typeface="Bakbak One"/>
                <a:sym typeface="Bakbak One"/>
              </a:defRPr>
            </a:lvl9pPr>
          </a:lstStyle>
          <a:p>
            <a:r>
              <a:rPr lang="en-IN" dirty="0"/>
              <a:t>Qatar</a:t>
            </a:r>
          </a:p>
        </p:txBody>
      </p:sp>
      <p:sp>
        <p:nvSpPr>
          <p:cNvPr id="11" name="Subtitle 8">
            <a:extLst>
              <a:ext uri="{FF2B5EF4-FFF2-40B4-BE49-F238E27FC236}">
                <a16:creationId xmlns:a16="http://schemas.microsoft.com/office/drawing/2014/main" id="{401BBC34-68ED-05F0-C30C-3318CE11A9C3}"/>
              </a:ext>
            </a:extLst>
          </p:cNvPr>
          <p:cNvSpPr txBox="1">
            <a:spLocks/>
          </p:cNvSpPr>
          <p:nvPr/>
        </p:nvSpPr>
        <p:spPr>
          <a:xfrm>
            <a:off x="3746925" y="2690154"/>
            <a:ext cx="902238" cy="3235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Cabin"/>
              <a:buNone/>
              <a:defRPr sz="1200" b="0" i="0" u="none" strike="noStrike" cap="none">
                <a:solidFill>
                  <a:schemeClr val="dk1"/>
                </a:solidFill>
                <a:latin typeface="Cabin"/>
                <a:ea typeface="Cabin"/>
                <a:cs typeface="Cabin"/>
                <a:sym typeface="Cabin"/>
              </a:defRPr>
            </a:lvl1pPr>
            <a:lvl2pPr marL="914400" marR="0" lvl="1"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2pPr>
            <a:lvl3pPr marL="1371600" marR="0" lvl="2"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3pPr>
            <a:lvl4pPr marL="1828800" marR="0" lvl="3"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4pPr>
            <a:lvl5pPr marL="2286000" marR="0" lvl="4"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5pPr>
            <a:lvl6pPr marL="2743200" marR="0" lvl="5"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6pPr>
            <a:lvl7pPr marL="3200400" marR="0" lvl="6"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7pPr>
            <a:lvl8pPr marL="3657600" marR="0" lvl="7"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8pPr>
            <a:lvl9pPr marL="4114800" marR="0" lvl="8"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9pPr>
          </a:lstStyle>
          <a:p>
            <a:pPr marL="323850" indent="-171450">
              <a:buFont typeface="Arial" panose="020B0604020202020204" pitchFamily="34" charset="0"/>
              <a:buChar char="•"/>
            </a:pPr>
            <a:r>
              <a:rPr lang="en-IN" dirty="0"/>
              <a:t>Doha</a:t>
            </a:r>
          </a:p>
        </p:txBody>
      </p:sp>
      <p:sp>
        <p:nvSpPr>
          <p:cNvPr id="12" name="Subtitle 6">
            <a:extLst>
              <a:ext uri="{FF2B5EF4-FFF2-40B4-BE49-F238E27FC236}">
                <a16:creationId xmlns:a16="http://schemas.microsoft.com/office/drawing/2014/main" id="{20D4AA9B-CDCE-5A06-E54B-04FDA5B7C930}"/>
              </a:ext>
            </a:extLst>
          </p:cNvPr>
          <p:cNvSpPr txBox="1">
            <a:spLocks/>
          </p:cNvSpPr>
          <p:nvPr/>
        </p:nvSpPr>
        <p:spPr>
          <a:xfrm>
            <a:off x="3716444" y="3174954"/>
            <a:ext cx="1806531"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1"/>
              </a:buClr>
              <a:buSzPts val="2400"/>
              <a:buFont typeface="Bakbak One"/>
              <a:buNone/>
              <a:defRPr sz="2400" b="0" i="0" u="none" strike="noStrike" cap="none">
                <a:solidFill>
                  <a:schemeClr val="accent1"/>
                </a:solidFill>
                <a:latin typeface="Bakbak One"/>
                <a:ea typeface="Bakbak One"/>
                <a:cs typeface="Bakbak One"/>
                <a:sym typeface="Bakbak One"/>
              </a:defRPr>
            </a:lvl1pPr>
            <a:lvl2pPr marL="914400" marR="0" lvl="1" indent="-304800" algn="ctr" rtl="0">
              <a:lnSpc>
                <a:spcPct val="100000"/>
              </a:lnSpc>
              <a:spcBef>
                <a:spcPts val="0"/>
              </a:spcBef>
              <a:spcAft>
                <a:spcPts val="0"/>
              </a:spcAft>
              <a:buClr>
                <a:schemeClr val="accent1"/>
              </a:buClr>
              <a:buSzPts val="2400"/>
              <a:buFont typeface="Bakbak One"/>
              <a:buNone/>
              <a:defRPr sz="2400" b="0" i="0" u="none" strike="noStrike" cap="none">
                <a:solidFill>
                  <a:schemeClr val="accent1"/>
                </a:solidFill>
                <a:latin typeface="Bakbak One"/>
                <a:ea typeface="Bakbak One"/>
                <a:cs typeface="Bakbak One"/>
                <a:sym typeface="Bakbak One"/>
              </a:defRPr>
            </a:lvl2pPr>
            <a:lvl3pPr marL="1371600" marR="0" lvl="2" indent="-304800" algn="ctr" rtl="0">
              <a:lnSpc>
                <a:spcPct val="100000"/>
              </a:lnSpc>
              <a:spcBef>
                <a:spcPts val="0"/>
              </a:spcBef>
              <a:spcAft>
                <a:spcPts val="0"/>
              </a:spcAft>
              <a:buClr>
                <a:schemeClr val="accent1"/>
              </a:buClr>
              <a:buSzPts val="2400"/>
              <a:buFont typeface="Bakbak One"/>
              <a:buNone/>
              <a:defRPr sz="2400" b="0" i="0" u="none" strike="noStrike" cap="none">
                <a:solidFill>
                  <a:schemeClr val="accent1"/>
                </a:solidFill>
                <a:latin typeface="Bakbak One"/>
                <a:ea typeface="Bakbak One"/>
                <a:cs typeface="Bakbak One"/>
                <a:sym typeface="Bakbak One"/>
              </a:defRPr>
            </a:lvl3pPr>
            <a:lvl4pPr marL="1828800" marR="0" lvl="3" indent="-304800" algn="ctr" rtl="0">
              <a:lnSpc>
                <a:spcPct val="100000"/>
              </a:lnSpc>
              <a:spcBef>
                <a:spcPts val="0"/>
              </a:spcBef>
              <a:spcAft>
                <a:spcPts val="0"/>
              </a:spcAft>
              <a:buClr>
                <a:schemeClr val="accent1"/>
              </a:buClr>
              <a:buSzPts val="2400"/>
              <a:buFont typeface="Bakbak One"/>
              <a:buNone/>
              <a:defRPr sz="2400" b="0" i="0" u="none" strike="noStrike" cap="none">
                <a:solidFill>
                  <a:schemeClr val="accent1"/>
                </a:solidFill>
                <a:latin typeface="Bakbak One"/>
                <a:ea typeface="Bakbak One"/>
                <a:cs typeface="Bakbak One"/>
                <a:sym typeface="Bakbak One"/>
              </a:defRPr>
            </a:lvl4pPr>
            <a:lvl5pPr marL="2286000" marR="0" lvl="4" indent="-304800" algn="ctr" rtl="0">
              <a:lnSpc>
                <a:spcPct val="100000"/>
              </a:lnSpc>
              <a:spcBef>
                <a:spcPts val="0"/>
              </a:spcBef>
              <a:spcAft>
                <a:spcPts val="0"/>
              </a:spcAft>
              <a:buClr>
                <a:schemeClr val="accent1"/>
              </a:buClr>
              <a:buSzPts val="2400"/>
              <a:buFont typeface="Bakbak One"/>
              <a:buNone/>
              <a:defRPr sz="2400" b="0" i="0" u="none" strike="noStrike" cap="none">
                <a:solidFill>
                  <a:schemeClr val="accent1"/>
                </a:solidFill>
                <a:latin typeface="Bakbak One"/>
                <a:ea typeface="Bakbak One"/>
                <a:cs typeface="Bakbak One"/>
                <a:sym typeface="Bakbak One"/>
              </a:defRPr>
            </a:lvl5pPr>
            <a:lvl6pPr marL="2743200" marR="0" lvl="5" indent="-304800" algn="ctr" rtl="0">
              <a:lnSpc>
                <a:spcPct val="100000"/>
              </a:lnSpc>
              <a:spcBef>
                <a:spcPts val="0"/>
              </a:spcBef>
              <a:spcAft>
                <a:spcPts val="0"/>
              </a:spcAft>
              <a:buClr>
                <a:schemeClr val="accent1"/>
              </a:buClr>
              <a:buSzPts val="2400"/>
              <a:buFont typeface="Bakbak One"/>
              <a:buNone/>
              <a:defRPr sz="2400" b="0" i="0" u="none" strike="noStrike" cap="none">
                <a:solidFill>
                  <a:schemeClr val="accent1"/>
                </a:solidFill>
                <a:latin typeface="Bakbak One"/>
                <a:ea typeface="Bakbak One"/>
                <a:cs typeface="Bakbak One"/>
                <a:sym typeface="Bakbak One"/>
              </a:defRPr>
            </a:lvl6pPr>
            <a:lvl7pPr marL="3200400" marR="0" lvl="6" indent="-304800" algn="ctr" rtl="0">
              <a:lnSpc>
                <a:spcPct val="100000"/>
              </a:lnSpc>
              <a:spcBef>
                <a:spcPts val="0"/>
              </a:spcBef>
              <a:spcAft>
                <a:spcPts val="0"/>
              </a:spcAft>
              <a:buClr>
                <a:schemeClr val="accent1"/>
              </a:buClr>
              <a:buSzPts val="2400"/>
              <a:buFont typeface="Bakbak One"/>
              <a:buNone/>
              <a:defRPr sz="2400" b="0" i="0" u="none" strike="noStrike" cap="none">
                <a:solidFill>
                  <a:schemeClr val="accent1"/>
                </a:solidFill>
                <a:latin typeface="Bakbak One"/>
                <a:ea typeface="Bakbak One"/>
                <a:cs typeface="Bakbak One"/>
                <a:sym typeface="Bakbak One"/>
              </a:defRPr>
            </a:lvl7pPr>
            <a:lvl8pPr marL="3657600" marR="0" lvl="7" indent="-304800" algn="ctr" rtl="0">
              <a:lnSpc>
                <a:spcPct val="100000"/>
              </a:lnSpc>
              <a:spcBef>
                <a:spcPts val="0"/>
              </a:spcBef>
              <a:spcAft>
                <a:spcPts val="0"/>
              </a:spcAft>
              <a:buClr>
                <a:schemeClr val="accent1"/>
              </a:buClr>
              <a:buSzPts val="2400"/>
              <a:buFont typeface="Bakbak One"/>
              <a:buNone/>
              <a:defRPr sz="2400" b="0" i="0" u="none" strike="noStrike" cap="none">
                <a:solidFill>
                  <a:schemeClr val="accent1"/>
                </a:solidFill>
                <a:latin typeface="Bakbak One"/>
                <a:ea typeface="Bakbak One"/>
                <a:cs typeface="Bakbak One"/>
                <a:sym typeface="Bakbak One"/>
              </a:defRPr>
            </a:lvl8pPr>
            <a:lvl9pPr marL="4114800" marR="0" lvl="8" indent="-304800" algn="ctr" rtl="0">
              <a:lnSpc>
                <a:spcPct val="100000"/>
              </a:lnSpc>
              <a:spcBef>
                <a:spcPts val="0"/>
              </a:spcBef>
              <a:spcAft>
                <a:spcPts val="0"/>
              </a:spcAft>
              <a:buClr>
                <a:schemeClr val="accent1"/>
              </a:buClr>
              <a:buSzPts val="2400"/>
              <a:buFont typeface="Bakbak One"/>
              <a:buNone/>
              <a:defRPr sz="2400" b="0" i="0" u="none" strike="noStrike" cap="none">
                <a:solidFill>
                  <a:schemeClr val="accent1"/>
                </a:solidFill>
                <a:latin typeface="Bakbak One"/>
                <a:ea typeface="Bakbak One"/>
                <a:cs typeface="Bakbak One"/>
                <a:sym typeface="Bakbak One"/>
              </a:defRPr>
            </a:lvl9pPr>
          </a:lstStyle>
          <a:p>
            <a:r>
              <a:rPr lang="en-IN" dirty="0"/>
              <a:t>Singapore</a:t>
            </a:r>
          </a:p>
        </p:txBody>
      </p:sp>
      <p:sp>
        <p:nvSpPr>
          <p:cNvPr id="16" name="Subtitle 8">
            <a:extLst>
              <a:ext uri="{FF2B5EF4-FFF2-40B4-BE49-F238E27FC236}">
                <a16:creationId xmlns:a16="http://schemas.microsoft.com/office/drawing/2014/main" id="{89FADDE7-EDE3-1105-3387-214B40A65FA6}"/>
              </a:ext>
            </a:extLst>
          </p:cNvPr>
          <p:cNvSpPr txBox="1">
            <a:spLocks/>
          </p:cNvSpPr>
          <p:nvPr/>
        </p:nvSpPr>
        <p:spPr>
          <a:xfrm>
            <a:off x="3750935" y="3567382"/>
            <a:ext cx="1222853" cy="3235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Cabin"/>
              <a:buNone/>
              <a:defRPr sz="1200" b="0" i="0" u="none" strike="noStrike" cap="none">
                <a:solidFill>
                  <a:schemeClr val="dk1"/>
                </a:solidFill>
                <a:latin typeface="Cabin"/>
                <a:ea typeface="Cabin"/>
                <a:cs typeface="Cabin"/>
                <a:sym typeface="Cabin"/>
              </a:defRPr>
            </a:lvl1pPr>
            <a:lvl2pPr marL="914400" marR="0" lvl="1"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2pPr>
            <a:lvl3pPr marL="1371600" marR="0" lvl="2"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3pPr>
            <a:lvl4pPr marL="1828800" marR="0" lvl="3"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4pPr>
            <a:lvl5pPr marL="2286000" marR="0" lvl="4"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5pPr>
            <a:lvl6pPr marL="2743200" marR="0" lvl="5"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6pPr>
            <a:lvl7pPr marL="3200400" marR="0" lvl="6"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7pPr>
            <a:lvl8pPr marL="3657600" marR="0" lvl="7"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8pPr>
            <a:lvl9pPr marL="4114800" marR="0" lvl="8"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9pPr>
          </a:lstStyle>
          <a:p>
            <a:pPr marL="323850" indent="-171450">
              <a:buFont typeface="Arial" panose="020B0604020202020204" pitchFamily="34" charset="0"/>
              <a:buChar char="•"/>
            </a:pPr>
            <a:r>
              <a:rPr lang="en-IN" dirty="0"/>
              <a:t>Singapore</a:t>
            </a:r>
          </a:p>
        </p:txBody>
      </p:sp>
      <p:cxnSp>
        <p:nvCxnSpPr>
          <p:cNvPr id="18" name="Straight Connector 17">
            <a:extLst>
              <a:ext uri="{FF2B5EF4-FFF2-40B4-BE49-F238E27FC236}">
                <a16:creationId xmlns:a16="http://schemas.microsoft.com/office/drawing/2014/main" id="{6066DF77-0BC5-A21E-A8E8-7B7C267F889B}"/>
              </a:ext>
            </a:extLst>
          </p:cNvPr>
          <p:cNvCxnSpPr/>
          <p:nvPr/>
        </p:nvCxnSpPr>
        <p:spPr>
          <a:xfrm>
            <a:off x="5760720" y="1280160"/>
            <a:ext cx="0" cy="26883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Subtitle 8">
            <a:extLst>
              <a:ext uri="{FF2B5EF4-FFF2-40B4-BE49-F238E27FC236}">
                <a16:creationId xmlns:a16="http://schemas.microsoft.com/office/drawing/2014/main" id="{C13BD38E-2754-2C81-BC41-9C915ADF6CAF}"/>
              </a:ext>
            </a:extLst>
          </p:cNvPr>
          <p:cNvSpPr txBox="1">
            <a:spLocks/>
          </p:cNvSpPr>
          <p:nvPr/>
        </p:nvSpPr>
        <p:spPr>
          <a:xfrm>
            <a:off x="5760720" y="1446374"/>
            <a:ext cx="2203991" cy="3235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Cabin"/>
              <a:buNone/>
              <a:defRPr sz="1200" b="0" i="0" u="none" strike="noStrike" cap="none">
                <a:solidFill>
                  <a:schemeClr val="dk1"/>
                </a:solidFill>
                <a:latin typeface="Cabin"/>
                <a:ea typeface="Cabin"/>
                <a:cs typeface="Cabin"/>
                <a:sym typeface="Cabin"/>
              </a:defRPr>
            </a:lvl1pPr>
            <a:lvl2pPr marL="914400" marR="0" lvl="1"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2pPr>
            <a:lvl3pPr marL="1371600" marR="0" lvl="2"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3pPr>
            <a:lvl4pPr marL="1828800" marR="0" lvl="3"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4pPr>
            <a:lvl5pPr marL="2286000" marR="0" lvl="4"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5pPr>
            <a:lvl6pPr marL="2743200" marR="0" lvl="5"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6pPr>
            <a:lvl7pPr marL="3200400" marR="0" lvl="6"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7pPr>
            <a:lvl8pPr marL="3657600" marR="0" lvl="7"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8pPr>
            <a:lvl9pPr marL="4114800" marR="0" lvl="8"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9pPr>
          </a:lstStyle>
          <a:p>
            <a:pPr marL="152400" indent="0"/>
            <a:r>
              <a:rPr lang="en-GB" dirty="0"/>
              <a:t>The cities with the lowest ratings are the most suitable for the opening of new restaurants.</a:t>
            </a: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2" name="Google Shape;252;p35"/>
          <p:cNvSpPr txBox="1">
            <a:spLocks noGrp="1"/>
          </p:cNvSpPr>
          <p:nvPr>
            <p:ph type="subTitle" idx="2"/>
          </p:nvPr>
        </p:nvSpPr>
        <p:spPr>
          <a:xfrm>
            <a:off x="1229023" y="1390973"/>
            <a:ext cx="3194700" cy="99724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Basis of the data the Average Ratings in the suggested countries were between 3.5 to 4.5 which indicates that there were restaurants which were moderately good to moderately unfavorable ratings. </a:t>
            </a:r>
            <a:endParaRPr dirty="0"/>
          </a:p>
        </p:txBody>
      </p:sp>
      <p:sp>
        <p:nvSpPr>
          <p:cNvPr id="254" name="Google Shape;254;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Ratings in the Suggested Countries</a:t>
            </a:r>
            <a:endParaRPr dirty="0"/>
          </a:p>
        </p:txBody>
      </p:sp>
      <p:pic>
        <p:nvPicPr>
          <p:cNvPr id="5" name="Picture 4">
            <a:extLst>
              <a:ext uri="{FF2B5EF4-FFF2-40B4-BE49-F238E27FC236}">
                <a16:creationId xmlns:a16="http://schemas.microsoft.com/office/drawing/2014/main" id="{7209CDF4-A1B5-46D1-6D56-83C1F2F3C831}"/>
              </a:ext>
            </a:extLst>
          </p:cNvPr>
          <p:cNvPicPr>
            <a:picLocks noChangeAspect="1"/>
          </p:cNvPicPr>
          <p:nvPr/>
        </p:nvPicPr>
        <p:blipFill>
          <a:blip r:embed="rId3"/>
          <a:stretch>
            <a:fillRect/>
          </a:stretch>
        </p:blipFill>
        <p:spPr>
          <a:xfrm>
            <a:off x="3834384" y="2317603"/>
            <a:ext cx="3840480" cy="20465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Subtitle 6">
            <a:extLst>
              <a:ext uri="{FF2B5EF4-FFF2-40B4-BE49-F238E27FC236}">
                <a16:creationId xmlns:a16="http://schemas.microsoft.com/office/drawing/2014/main" id="{2A04B2BA-733D-E1D2-F5F8-8ED7FBC55A41}"/>
              </a:ext>
            </a:extLst>
          </p:cNvPr>
          <p:cNvSpPr>
            <a:spLocks noGrp="1"/>
          </p:cNvSpPr>
          <p:nvPr>
            <p:ph type="subTitle" idx="6"/>
          </p:nvPr>
        </p:nvSpPr>
        <p:spPr/>
        <p:txBody>
          <a:bodyPr/>
          <a:lstStyle/>
          <a:p>
            <a:endParaRPr lang="en-IN"/>
          </a:p>
        </p:txBody>
      </p:sp>
      <p:sp>
        <p:nvSpPr>
          <p:cNvPr id="9" name="Subtitle 8">
            <a:extLst>
              <a:ext uri="{FF2B5EF4-FFF2-40B4-BE49-F238E27FC236}">
                <a16:creationId xmlns:a16="http://schemas.microsoft.com/office/drawing/2014/main" id="{80DF61A2-02D2-4BC9-AB07-F4C81F31A9DF}"/>
              </a:ext>
            </a:extLst>
          </p:cNvPr>
          <p:cNvSpPr>
            <a:spLocks noGrp="1"/>
          </p:cNvSpPr>
          <p:nvPr>
            <p:ph type="subTitle" idx="4"/>
          </p:nvPr>
        </p:nvSpPr>
        <p:spPr/>
        <p:txBody>
          <a:bodyPr/>
          <a:lstStyle/>
          <a:p>
            <a:endParaRPr lang="en-IN"/>
          </a:p>
        </p:txBody>
      </p:sp>
      <p:sp>
        <p:nvSpPr>
          <p:cNvPr id="11" name="Subtitle 10">
            <a:extLst>
              <a:ext uri="{FF2B5EF4-FFF2-40B4-BE49-F238E27FC236}">
                <a16:creationId xmlns:a16="http://schemas.microsoft.com/office/drawing/2014/main" id="{DD247DC6-95D5-17FE-A77A-26A5D478CAB7}"/>
              </a:ext>
            </a:extLst>
          </p:cNvPr>
          <p:cNvSpPr>
            <a:spLocks noGrp="1"/>
          </p:cNvSpPr>
          <p:nvPr>
            <p:ph type="subTitle" idx="5"/>
          </p:nvPr>
        </p:nvSpPr>
        <p:spPr/>
        <p:txBody>
          <a:bodyPr/>
          <a:lstStyle/>
          <a:p>
            <a:endParaRPr lang="en-IN"/>
          </a:p>
        </p:txBody>
      </p:sp>
      <p:sp>
        <p:nvSpPr>
          <p:cNvPr id="13" name="Subtitle 12">
            <a:extLst>
              <a:ext uri="{FF2B5EF4-FFF2-40B4-BE49-F238E27FC236}">
                <a16:creationId xmlns:a16="http://schemas.microsoft.com/office/drawing/2014/main" id="{76D8D688-6FD3-78C4-237D-741C8BEFD518}"/>
              </a:ext>
            </a:extLst>
          </p:cNvPr>
          <p:cNvSpPr>
            <a:spLocks noGrp="1"/>
          </p:cNvSpPr>
          <p:nvPr>
            <p:ph type="subTitle" idx="8"/>
          </p:nvPr>
        </p:nvSpPr>
        <p:spPr/>
        <p:txBody>
          <a:bodyPr/>
          <a:lstStyle/>
          <a:p>
            <a:endParaRPr lang="en-IN"/>
          </a:p>
        </p:txBody>
      </p:sp>
      <p:sp>
        <p:nvSpPr>
          <p:cNvPr id="15" name="Subtitle 14">
            <a:extLst>
              <a:ext uri="{FF2B5EF4-FFF2-40B4-BE49-F238E27FC236}">
                <a16:creationId xmlns:a16="http://schemas.microsoft.com/office/drawing/2014/main" id="{48BE6197-D5DC-ACDF-5D32-885EEB9285D2}"/>
              </a:ext>
            </a:extLst>
          </p:cNvPr>
          <p:cNvSpPr>
            <a:spLocks noGrp="1"/>
          </p:cNvSpPr>
          <p:nvPr>
            <p:ph type="subTitle" idx="3"/>
          </p:nvPr>
        </p:nvSpPr>
        <p:spPr/>
        <p:txBody>
          <a:bodyPr/>
          <a:lstStyle/>
          <a:p>
            <a:endParaRPr lang="en-IN"/>
          </a:p>
        </p:txBody>
      </p:sp>
      <p:sp>
        <p:nvSpPr>
          <p:cNvPr id="17" name="Subtitle 16">
            <a:extLst>
              <a:ext uri="{FF2B5EF4-FFF2-40B4-BE49-F238E27FC236}">
                <a16:creationId xmlns:a16="http://schemas.microsoft.com/office/drawing/2014/main" id="{0C31F503-4329-5066-F03E-780BF0345CB6}"/>
              </a:ext>
            </a:extLst>
          </p:cNvPr>
          <p:cNvSpPr>
            <a:spLocks noGrp="1"/>
          </p:cNvSpPr>
          <p:nvPr>
            <p:ph type="subTitle" idx="7"/>
          </p:nvPr>
        </p:nvSpPr>
        <p:spPr/>
        <p:txBody>
          <a:bodyPr/>
          <a:lstStyle/>
          <a:p>
            <a:endParaRPr lang="en-IN"/>
          </a:p>
        </p:txBody>
      </p:sp>
      <p:sp>
        <p:nvSpPr>
          <p:cNvPr id="19" name="Subtitle 18">
            <a:extLst>
              <a:ext uri="{FF2B5EF4-FFF2-40B4-BE49-F238E27FC236}">
                <a16:creationId xmlns:a16="http://schemas.microsoft.com/office/drawing/2014/main" id="{1A888F87-1224-28AD-1BF6-1021CF710E91}"/>
              </a:ext>
            </a:extLst>
          </p:cNvPr>
          <p:cNvSpPr>
            <a:spLocks noGrp="1"/>
          </p:cNvSpPr>
          <p:nvPr>
            <p:ph type="subTitle" idx="1"/>
          </p:nvPr>
        </p:nvSpPr>
        <p:spPr>
          <a:xfrm>
            <a:off x="0" y="4675503"/>
            <a:ext cx="3194700" cy="484800"/>
          </a:xfrm>
        </p:spPr>
        <p:txBody>
          <a:bodyPr/>
          <a:lstStyle/>
          <a:p>
            <a:endParaRPr lang="en-IN"/>
          </a:p>
        </p:txBody>
      </p:sp>
      <p:pic>
        <p:nvPicPr>
          <p:cNvPr id="21" name="Picture 20">
            <a:extLst>
              <a:ext uri="{FF2B5EF4-FFF2-40B4-BE49-F238E27FC236}">
                <a16:creationId xmlns:a16="http://schemas.microsoft.com/office/drawing/2014/main" id="{E82720AE-CB45-9984-F2BA-74979EBDE15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8750" l="7917" r="94667">
                        <a14:foregroundMark x1="67250" y1="29083" x2="78667" y2="28667"/>
                        <a14:foregroundMark x1="12083" y1="80167" x2="7917" y2="97500"/>
                        <a14:foregroundMark x1="7917" y1="97500" x2="14750" y2="89583"/>
                        <a14:foregroundMark x1="32333" y1="43333" x2="30500" y2="48250"/>
                        <a14:foregroundMark x1="13500" y1="49250" x2="8000" y2="54417"/>
                        <a14:foregroundMark x1="12667" y1="38667" x2="22917" y2="37667"/>
                        <a14:foregroundMark x1="8583" y1="40917" x2="8000" y2="47667"/>
                        <a14:foregroundMark x1="69917" y1="41500" x2="65250" y2="49083"/>
                        <a14:foregroundMark x1="62750" y1="38667" x2="58667" y2="47250"/>
                        <a14:foregroundMark x1="75667" y1="38667" x2="91917" y2="37000"/>
                        <a14:foregroundMark x1="91917" y1="37000" x2="93417" y2="37667"/>
                        <a14:foregroundMark x1="89333" y1="52167" x2="91750" y2="52583"/>
                        <a14:foregroundMark x1="85417" y1="84417" x2="94667" y2="98750"/>
                        <a14:foregroundMark x1="94667" y1="98750" x2="94667" y2="98750"/>
                        <a14:foregroundMark x1="67667" y1="27250" x2="63167" y2="39250"/>
                        <a14:foregroundMark x1="33083" y1="27583" x2="31250" y2="32083"/>
                        <a14:foregroundMark x1="35333" y1="26167" x2="30000" y2="48000"/>
                        <a14:foregroundMark x1="30000" y1="48000" x2="31500" y2="51917"/>
                        <a14:foregroundMark x1="40250" y1="39083" x2="43583" y2="48667"/>
                        <a14:foregroundMark x1="39833" y1="43333" x2="38250" y2="56000"/>
                      </a14:backgroundRemoval>
                    </a14:imgEffect>
                  </a14:imgLayer>
                </a14:imgProps>
              </a:ext>
            </a:extLst>
          </a:blip>
          <a:stretch>
            <a:fillRect/>
          </a:stretch>
        </p:blipFill>
        <p:spPr>
          <a:xfrm>
            <a:off x="1216803" y="2101401"/>
            <a:ext cx="2261899" cy="226189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57" name="Picture 56">
            <a:extLst>
              <a:ext uri="{FF2B5EF4-FFF2-40B4-BE49-F238E27FC236}">
                <a16:creationId xmlns:a16="http://schemas.microsoft.com/office/drawing/2014/main" id="{489BB984-2F09-166F-E8D6-8C75E077BADC}"/>
              </a:ext>
            </a:extLst>
          </p:cNvPr>
          <p:cNvPicPr>
            <a:picLocks noChangeAspect="1"/>
          </p:cNvPicPr>
          <p:nvPr/>
        </p:nvPicPr>
        <p:blipFill>
          <a:blip r:embed="rId3"/>
          <a:stretch>
            <a:fillRect/>
          </a:stretch>
        </p:blipFill>
        <p:spPr>
          <a:xfrm>
            <a:off x="2059380" y="1152818"/>
            <a:ext cx="2440801" cy="2082308"/>
          </a:xfrm>
          <a:prstGeom prst="rect">
            <a:avLst/>
          </a:prstGeom>
        </p:spPr>
      </p:pic>
      <p:sp>
        <p:nvSpPr>
          <p:cNvPr id="269" name="Google Shape;269;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Total Expenditure on Foods</a:t>
            </a:r>
            <a:endParaRPr dirty="0"/>
          </a:p>
        </p:txBody>
      </p:sp>
      <p:pic>
        <p:nvPicPr>
          <p:cNvPr id="3" name="Picture 2">
            <a:extLst>
              <a:ext uri="{FF2B5EF4-FFF2-40B4-BE49-F238E27FC236}">
                <a16:creationId xmlns:a16="http://schemas.microsoft.com/office/drawing/2014/main" id="{6412C9A9-A6EE-7277-9960-3B4F53694EFE}"/>
              </a:ext>
            </a:extLst>
          </p:cNvPr>
          <p:cNvPicPr>
            <a:picLocks noChangeAspect="1"/>
          </p:cNvPicPr>
          <p:nvPr/>
        </p:nvPicPr>
        <p:blipFill>
          <a:blip r:embed="rId4"/>
          <a:stretch>
            <a:fillRect/>
          </a:stretch>
        </p:blipFill>
        <p:spPr>
          <a:xfrm>
            <a:off x="4410099" y="1981756"/>
            <a:ext cx="3967504" cy="24477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9" name="Subtitle 28">
            <a:extLst>
              <a:ext uri="{FF2B5EF4-FFF2-40B4-BE49-F238E27FC236}">
                <a16:creationId xmlns:a16="http://schemas.microsoft.com/office/drawing/2014/main" id="{A509393D-EAB4-D995-3434-6681B4DDE095}"/>
              </a:ext>
            </a:extLst>
          </p:cNvPr>
          <p:cNvSpPr>
            <a:spLocks noGrp="1"/>
          </p:cNvSpPr>
          <p:nvPr>
            <p:ph type="subTitle" idx="15"/>
          </p:nvPr>
        </p:nvSpPr>
        <p:spPr/>
        <p:txBody>
          <a:bodyPr/>
          <a:lstStyle/>
          <a:p>
            <a:endParaRPr lang="en-IN"/>
          </a:p>
        </p:txBody>
      </p:sp>
      <p:sp>
        <p:nvSpPr>
          <p:cNvPr id="31" name="Subtitle 30">
            <a:extLst>
              <a:ext uri="{FF2B5EF4-FFF2-40B4-BE49-F238E27FC236}">
                <a16:creationId xmlns:a16="http://schemas.microsoft.com/office/drawing/2014/main" id="{36A0A8D1-8F8C-20AA-EE69-47F7767E8839}"/>
              </a:ext>
            </a:extLst>
          </p:cNvPr>
          <p:cNvSpPr>
            <a:spLocks noGrp="1"/>
          </p:cNvSpPr>
          <p:nvPr>
            <p:ph type="subTitle" idx="6"/>
          </p:nvPr>
        </p:nvSpPr>
        <p:spPr/>
        <p:txBody>
          <a:bodyPr/>
          <a:lstStyle/>
          <a:p>
            <a:endParaRPr lang="en-IN"/>
          </a:p>
        </p:txBody>
      </p:sp>
      <p:sp>
        <p:nvSpPr>
          <p:cNvPr id="33" name="Subtitle 32">
            <a:extLst>
              <a:ext uri="{FF2B5EF4-FFF2-40B4-BE49-F238E27FC236}">
                <a16:creationId xmlns:a16="http://schemas.microsoft.com/office/drawing/2014/main" id="{868A330B-7AD2-D773-DB87-755208450533}"/>
              </a:ext>
            </a:extLst>
          </p:cNvPr>
          <p:cNvSpPr>
            <a:spLocks noGrp="1"/>
          </p:cNvSpPr>
          <p:nvPr>
            <p:ph type="subTitle" idx="3"/>
          </p:nvPr>
        </p:nvSpPr>
        <p:spPr/>
        <p:txBody>
          <a:bodyPr/>
          <a:lstStyle/>
          <a:p>
            <a:endParaRPr lang="en-IN" dirty="0"/>
          </a:p>
        </p:txBody>
      </p:sp>
      <p:sp>
        <p:nvSpPr>
          <p:cNvPr id="35" name="Subtitle 34">
            <a:extLst>
              <a:ext uri="{FF2B5EF4-FFF2-40B4-BE49-F238E27FC236}">
                <a16:creationId xmlns:a16="http://schemas.microsoft.com/office/drawing/2014/main" id="{6DBA5E5F-EE71-2E61-9234-149D003D1AD2}"/>
              </a:ext>
            </a:extLst>
          </p:cNvPr>
          <p:cNvSpPr>
            <a:spLocks noGrp="1"/>
          </p:cNvSpPr>
          <p:nvPr>
            <p:ph type="subTitle" idx="9"/>
          </p:nvPr>
        </p:nvSpPr>
        <p:spPr/>
        <p:txBody>
          <a:bodyPr/>
          <a:lstStyle/>
          <a:p>
            <a:endParaRPr lang="en-IN"/>
          </a:p>
        </p:txBody>
      </p:sp>
      <p:sp>
        <p:nvSpPr>
          <p:cNvPr id="37" name="Subtitle 36">
            <a:extLst>
              <a:ext uri="{FF2B5EF4-FFF2-40B4-BE49-F238E27FC236}">
                <a16:creationId xmlns:a16="http://schemas.microsoft.com/office/drawing/2014/main" id="{6DD164ED-4C3F-B47A-23D7-F877F84BAA72}"/>
              </a:ext>
            </a:extLst>
          </p:cNvPr>
          <p:cNvSpPr>
            <a:spLocks noGrp="1"/>
          </p:cNvSpPr>
          <p:nvPr>
            <p:ph type="subTitle" idx="8"/>
          </p:nvPr>
        </p:nvSpPr>
        <p:spPr/>
        <p:txBody>
          <a:bodyPr/>
          <a:lstStyle/>
          <a:p>
            <a:endParaRPr lang="en-IN"/>
          </a:p>
        </p:txBody>
      </p:sp>
      <p:sp>
        <p:nvSpPr>
          <p:cNvPr id="39" name="Subtitle 38">
            <a:extLst>
              <a:ext uri="{FF2B5EF4-FFF2-40B4-BE49-F238E27FC236}">
                <a16:creationId xmlns:a16="http://schemas.microsoft.com/office/drawing/2014/main" id="{EA587ACD-2ACA-39B7-10B1-FB0D2C27264A}"/>
              </a:ext>
            </a:extLst>
          </p:cNvPr>
          <p:cNvSpPr>
            <a:spLocks noGrp="1"/>
          </p:cNvSpPr>
          <p:nvPr>
            <p:ph type="subTitle" idx="2"/>
          </p:nvPr>
        </p:nvSpPr>
        <p:spPr/>
        <p:txBody>
          <a:bodyPr/>
          <a:lstStyle/>
          <a:p>
            <a:endParaRPr lang="en-IN" dirty="0"/>
          </a:p>
        </p:txBody>
      </p:sp>
      <p:sp>
        <p:nvSpPr>
          <p:cNvPr id="41" name="Subtitle 40">
            <a:extLst>
              <a:ext uri="{FF2B5EF4-FFF2-40B4-BE49-F238E27FC236}">
                <a16:creationId xmlns:a16="http://schemas.microsoft.com/office/drawing/2014/main" id="{8E304C8F-4930-BBB3-6A9B-9DCAA3894FB4}"/>
              </a:ext>
            </a:extLst>
          </p:cNvPr>
          <p:cNvSpPr>
            <a:spLocks noGrp="1"/>
          </p:cNvSpPr>
          <p:nvPr>
            <p:ph type="subTitle" idx="5"/>
          </p:nvPr>
        </p:nvSpPr>
        <p:spPr/>
        <p:txBody>
          <a:bodyPr/>
          <a:lstStyle/>
          <a:p>
            <a:endParaRPr lang="en-IN" dirty="0"/>
          </a:p>
        </p:txBody>
      </p:sp>
      <p:sp>
        <p:nvSpPr>
          <p:cNvPr id="43" name="Subtitle 42">
            <a:extLst>
              <a:ext uri="{FF2B5EF4-FFF2-40B4-BE49-F238E27FC236}">
                <a16:creationId xmlns:a16="http://schemas.microsoft.com/office/drawing/2014/main" id="{40F6EF23-2E5F-0319-BEDF-8CCF816DDB8F}"/>
              </a:ext>
            </a:extLst>
          </p:cNvPr>
          <p:cNvSpPr>
            <a:spLocks noGrp="1"/>
          </p:cNvSpPr>
          <p:nvPr>
            <p:ph type="subTitle" idx="14"/>
          </p:nvPr>
        </p:nvSpPr>
        <p:spPr/>
        <p:txBody>
          <a:bodyPr/>
          <a:lstStyle/>
          <a:p>
            <a:endParaRPr lang="en-IN"/>
          </a:p>
        </p:txBody>
      </p:sp>
      <p:sp>
        <p:nvSpPr>
          <p:cNvPr id="45" name="Subtitle 44">
            <a:extLst>
              <a:ext uri="{FF2B5EF4-FFF2-40B4-BE49-F238E27FC236}">
                <a16:creationId xmlns:a16="http://schemas.microsoft.com/office/drawing/2014/main" id="{6B0E7B74-54FD-E19F-24E4-21FC6997729D}"/>
              </a:ext>
            </a:extLst>
          </p:cNvPr>
          <p:cNvSpPr>
            <a:spLocks noGrp="1"/>
          </p:cNvSpPr>
          <p:nvPr>
            <p:ph type="subTitle" idx="4"/>
          </p:nvPr>
        </p:nvSpPr>
        <p:spPr/>
        <p:txBody>
          <a:bodyPr/>
          <a:lstStyle/>
          <a:p>
            <a:endParaRPr lang="en-IN"/>
          </a:p>
        </p:txBody>
      </p:sp>
      <p:sp>
        <p:nvSpPr>
          <p:cNvPr id="47" name="Subtitle 46">
            <a:extLst>
              <a:ext uri="{FF2B5EF4-FFF2-40B4-BE49-F238E27FC236}">
                <a16:creationId xmlns:a16="http://schemas.microsoft.com/office/drawing/2014/main" id="{889CFC22-FB73-881D-CD0F-3AC04BAF2ACF}"/>
              </a:ext>
            </a:extLst>
          </p:cNvPr>
          <p:cNvSpPr>
            <a:spLocks noGrp="1"/>
          </p:cNvSpPr>
          <p:nvPr>
            <p:ph type="subTitle" idx="13"/>
          </p:nvPr>
        </p:nvSpPr>
        <p:spPr/>
        <p:txBody>
          <a:bodyPr/>
          <a:lstStyle/>
          <a:p>
            <a:endParaRPr lang="en-IN"/>
          </a:p>
        </p:txBody>
      </p:sp>
      <p:sp>
        <p:nvSpPr>
          <p:cNvPr id="49" name="Subtitle 48">
            <a:extLst>
              <a:ext uri="{FF2B5EF4-FFF2-40B4-BE49-F238E27FC236}">
                <a16:creationId xmlns:a16="http://schemas.microsoft.com/office/drawing/2014/main" id="{24F14056-651B-AAB3-9046-8877B3DBD161}"/>
              </a:ext>
            </a:extLst>
          </p:cNvPr>
          <p:cNvSpPr>
            <a:spLocks noGrp="1"/>
          </p:cNvSpPr>
          <p:nvPr>
            <p:ph type="subTitle" idx="1"/>
          </p:nvPr>
        </p:nvSpPr>
        <p:spPr/>
        <p:txBody>
          <a:bodyPr/>
          <a:lstStyle/>
          <a:p>
            <a:endParaRPr lang="en-IN"/>
          </a:p>
        </p:txBody>
      </p:sp>
      <p:sp>
        <p:nvSpPr>
          <p:cNvPr id="51" name="Subtitle 50">
            <a:extLst>
              <a:ext uri="{FF2B5EF4-FFF2-40B4-BE49-F238E27FC236}">
                <a16:creationId xmlns:a16="http://schemas.microsoft.com/office/drawing/2014/main" id="{3C409032-77D6-797B-7C7F-7827884FE5A3}"/>
              </a:ext>
            </a:extLst>
          </p:cNvPr>
          <p:cNvSpPr>
            <a:spLocks noGrp="1"/>
          </p:cNvSpPr>
          <p:nvPr>
            <p:ph type="subTitle" idx="7"/>
          </p:nvPr>
        </p:nvSpPr>
        <p:spPr>
          <a:xfrm>
            <a:off x="1753075" y="5249820"/>
            <a:ext cx="2440800" cy="484800"/>
          </a:xfrm>
        </p:spPr>
        <p:txBody>
          <a:bodyPr>
            <a:normAutofit fontScale="92500" lnSpcReduction="10000"/>
          </a:bodyPr>
          <a:lstStyle/>
          <a:p>
            <a:endParaRPr lang="en-IN" dirty="0"/>
          </a:p>
        </p:txBody>
      </p:sp>
      <p:pic>
        <p:nvPicPr>
          <p:cNvPr id="55" name="Picture 54">
            <a:extLst>
              <a:ext uri="{FF2B5EF4-FFF2-40B4-BE49-F238E27FC236}">
                <a16:creationId xmlns:a16="http://schemas.microsoft.com/office/drawing/2014/main" id="{81EAD41E-73E4-6DDD-6F30-979569E00B36}"/>
              </a:ext>
            </a:extLst>
          </p:cNvPr>
          <p:cNvPicPr>
            <a:picLocks noChangeAspect="1"/>
          </p:cNvPicPr>
          <p:nvPr/>
        </p:nvPicPr>
        <p:blipFill>
          <a:blip r:embed="rId5">
            <a:alphaModFix amt="85000"/>
            <a:extLst>
              <a:ext uri="{BEBA8EAE-BF5A-486C-A8C5-ECC9F3942E4B}">
                <a14:imgProps xmlns:a14="http://schemas.microsoft.com/office/drawing/2010/main">
                  <a14:imgLayer r:embed="rId6">
                    <a14:imgEffect>
                      <a14:backgroundRemoval t="10000" b="90000" l="7500" r="92500">
                        <a14:foregroundMark x1="8594" y1="35938" x2="8594" y2="34375"/>
                        <a14:foregroundMark x1="9375" y1="32344" x2="7656" y2="35469"/>
                        <a14:foregroundMark x1="73750" y1="40000" x2="90938" y2="55156"/>
                        <a14:foregroundMark x1="90938" y1="55156" x2="92500" y2="62187"/>
                        <a14:foregroundMark x1="73750" y1="78125" x2="76875" y2="78594"/>
                        <a14:foregroundMark x1="79063" y1="79688" x2="78594" y2="79063"/>
                      </a14:backgroundRemoval>
                    </a14:imgEffect>
                  </a14:imgLayer>
                </a14:imgProps>
              </a:ext>
            </a:extLst>
          </a:blip>
          <a:stretch>
            <a:fillRect/>
          </a:stretch>
        </p:blipFill>
        <p:spPr>
          <a:xfrm>
            <a:off x="622756" y="2465917"/>
            <a:ext cx="2350719" cy="235071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8"/>
          <p:cNvSpPr txBox="1">
            <a:spLocks noGrp="1"/>
          </p:cNvSpPr>
          <p:nvPr>
            <p:ph type="title"/>
          </p:nvPr>
        </p:nvSpPr>
        <p:spPr>
          <a:xfrm>
            <a:off x="1198200" y="414122"/>
            <a:ext cx="6747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Biggest Competitors in Suggested Countries</a:t>
            </a:r>
            <a:endParaRPr dirty="0"/>
          </a:p>
        </p:txBody>
      </p:sp>
      <p:sp>
        <p:nvSpPr>
          <p:cNvPr id="295" name="Google Shape;295;p38"/>
          <p:cNvSpPr txBox="1">
            <a:spLocks noGrp="1"/>
          </p:cNvSpPr>
          <p:nvPr>
            <p:ph type="subTitle" idx="4294967295"/>
          </p:nvPr>
        </p:nvSpPr>
        <p:spPr>
          <a:xfrm>
            <a:off x="3554361" y="2210846"/>
            <a:ext cx="1599900" cy="744825"/>
          </a:xfrm>
          <a:prstGeom prst="rect">
            <a:avLst/>
          </a:prstGeom>
        </p:spPr>
        <p:txBody>
          <a:bodyPr spcFirstLastPara="1" wrap="square" lIns="91425" tIns="91425" rIns="91425" bIns="91425" anchor="t" anchorCtr="0">
            <a:noAutofit/>
          </a:bodyPr>
          <a:lstStyle/>
          <a:p>
            <a:pPr marL="171450" indent="-171450"/>
            <a:r>
              <a:rPr lang="en" dirty="0"/>
              <a:t>Pier 70</a:t>
            </a:r>
          </a:p>
          <a:p>
            <a:pPr marL="171450" indent="-171450"/>
            <a:r>
              <a:rPr lang="en" dirty="0"/>
              <a:t>Poets Caf</a:t>
            </a:r>
            <a:r>
              <a:rPr lang="en-IN" dirty="0"/>
              <a:t>e</a:t>
            </a:r>
          </a:p>
          <a:p>
            <a:pPr marL="171450" indent="-171450"/>
            <a:r>
              <a:rPr lang="en-IN" dirty="0"/>
              <a:t>Star Buffet</a:t>
            </a:r>
            <a:endParaRPr dirty="0"/>
          </a:p>
        </p:txBody>
      </p:sp>
      <p:pic>
        <p:nvPicPr>
          <p:cNvPr id="3" name="Picture 2">
            <a:extLst>
              <a:ext uri="{FF2B5EF4-FFF2-40B4-BE49-F238E27FC236}">
                <a16:creationId xmlns:a16="http://schemas.microsoft.com/office/drawing/2014/main" id="{C7E423C0-AC44-4330-29AE-4415F16E10B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Effect>
                      <a14:brightnessContrast contrast="-20000"/>
                    </a14:imgEffect>
                  </a14:imgLayer>
                </a14:imgProps>
              </a:ext>
            </a:extLst>
          </a:blip>
          <a:stretch>
            <a:fillRect/>
          </a:stretch>
        </p:blipFill>
        <p:spPr>
          <a:xfrm>
            <a:off x="1810886" y="2190878"/>
            <a:ext cx="5086849" cy="3799415"/>
          </a:xfrm>
          <a:prstGeom prst="rect">
            <a:avLst/>
          </a:prstGeom>
        </p:spPr>
      </p:pic>
      <p:sp>
        <p:nvSpPr>
          <p:cNvPr id="7" name="TextBox 6">
            <a:extLst>
              <a:ext uri="{FF2B5EF4-FFF2-40B4-BE49-F238E27FC236}">
                <a16:creationId xmlns:a16="http://schemas.microsoft.com/office/drawing/2014/main" id="{C4B1059D-5849-08AD-0CAD-B9973105969B}"/>
              </a:ext>
            </a:extLst>
          </p:cNvPr>
          <p:cNvSpPr txBox="1"/>
          <p:nvPr/>
        </p:nvSpPr>
        <p:spPr>
          <a:xfrm>
            <a:off x="3554361" y="1782324"/>
            <a:ext cx="153771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EDB572"/>
              </a:buClr>
              <a:buSzPts val="2400"/>
              <a:buFont typeface="Bakbak One"/>
              <a:buNone/>
              <a:tabLst/>
              <a:defRPr/>
            </a:pPr>
            <a:r>
              <a:rPr kumimoji="0" lang="en-IN" sz="2400" b="0" i="0" u="none" strike="noStrike" kern="0" cap="none" spc="0" normalizeH="0" baseline="0" noProof="0" dirty="0">
                <a:ln>
                  <a:noFill/>
                </a:ln>
                <a:solidFill>
                  <a:srgbClr val="EDB572"/>
                </a:solidFill>
                <a:effectLst/>
                <a:uLnTx/>
                <a:uFillTx/>
                <a:latin typeface="Bakbak One"/>
                <a:cs typeface="Bakbak One"/>
                <a:sym typeface="Bakbak One"/>
              </a:rPr>
              <a:t>Australia</a:t>
            </a:r>
          </a:p>
        </p:txBody>
      </p:sp>
      <p:sp>
        <p:nvSpPr>
          <p:cNvPr id="8" name="TextBox 7">
            <a:extLst>
              <a:ext uri="{FF2B5EF4-FFF2-40B4-BE49-F238E27FC236}">
                <a16:creationId xmlns:a16="http://schemas.microsoft.com/office/drawing/2014/main" id="{52B566A1-BF99-9F92-7134-6D712357729A}"/>
              </a:ext>
            </a:extLst>
          </p:cNvPr>
          <p:cNvSpPr txBox="1"/>
          <p:nvPr/>
        </p:nvSpPr>
        <p:spPr>
          <a:xfrm>
            <a:off x="1312650" y="1782324"/>
            <a:ext cx="153771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EDB572"/>
              </a:buClr>
              <a:buSzPts val="2400"/>
              <a:buFont typeface="Bakbak One"/>
              <a:buNone/>
              <a:tabLst/>
              <a:defRPr/>
            </a:pPr>
            <a:r>
              <a:rPr kumimoji="0" lang="en-IN" sz="2400" b="0" i="0" u="none" strike="noStrike" kern="0" cap="none" spc="0" normalizeH="0" baseline="0" noProof="0" dirty="0">
                <a:ln>
                  <a:noFill/>
                </a:ln>
                <a:solidFill>
                  <a:srgbClr val="EDB572"/>
                </a:solidFill>
                <a:effectLst/>
                <a:uLnTx/>
                <a:uFillTx/>
                <a:latin typeface="Bakbak One"/>
                <a:cs typeface="Bakbak One"/>
                <a:sym typeface="Bakbak One"/>
              </a:rPr>
              <a:t>Canada</a:t>
            </a:r>
          </a:p>
        </p:txBody>
      </p:sp>
      <p:sp>
        <p:nvSpPr>
          <p:cNvPr id="9" name="Google Shape;295;p38">
            <a:extLst>
              <a:ext uri="{FF2B5EF4-FFF2-40B4-BE49-F238E27FC236}">
                <a16:creationId xmlns:a16="http://schemas.microsoft.com/office/drawing/2014/main" id="{6048D15C-D141-7BE9-A665-00FE8831FEA4}"/>
              </a:ext>
            </a:extLst>
          </p:cNvPr>
          <p:cNvSpPr txBox="1">
            <a:spLocks/>
          </p:cNvSpPr>
          <p:nvPr/>
        </p:nvSpPr>
        <p:spPr>
          <a:xfrm>
            <a:off x="1312650" y="2190878"/>
            <a:ext cx="1599900" cy="3256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Cabin"/>
              <a:buChar char="●"/>
              <a:defRPr sz="1200" b="0" i="0" u="none" strike="noStrike" cap="none">
                <a:solidFill>
                  <a:schemeClr val="dk1"/>
                </a:solidFill>
                <a:latin typeface="Cabin"/>
                <a:ea typeface="Cabin"/>
                <a:cs typeface="Cabin"/>
                <a:sym typeface="Cabin"/>
              </a:defRPr>
            </a:lvl1pPr>
            <a:lvl2pPr marL="914400" marR="0" lvl="1" indent="-304800" algn="l" rtl="0">
              <a:lnSpc>
                <a:spcPct val="100000"/>
              </a:lnSpc>
              <a:spcBef>
                <a:spcPts val="1600"/>
              </a:spcBef>
              <a:spcAft>
                <a:spcPts val="0"/>
              </a:spcAft>
              <a:buClr>
                <a:schemeClr val="dk1"/>
              </a:buClr>
              <a:buSzPts val="1200"/>
              <a:buFont typeface="Cabin"/>
              <a:buChar char="○"/>
              <a:defRPr sz="1200" b="0" i="0" u="none" strike="noStrike" cap="none">
                <a:solidFill>
                  <a:schemeClr val="dk1"/>
                </a:solidFill>
                <a:latin typeface="Cabin"/>
                <a:ea typeface="Cabin"/>
                <a:cs typeface="Cabin"/>
                <a:sym typeface="Cabin"/>
              </a:defRPr>
            </a:lvl2pPr>
            <a:lvl3pPr marL="1371600" marR="0" lvl="2" indent="-304800" algn="l" rtl="0">
              <a:lnSpc>
                <a:spcPct val="100000"/>
              </a:lnSpc>
              <a:spcBef>
                <a:spcPts val="1600"/>
              </a:spcBef>
              <a:spcAft>
                <a:spcPts val="0"/>
              </a:spcAft>
              <a:buClr>
                <a:schemeClr val="dk1"/>
              </a:buClr>
              <a:buSzPts val="1200"/>
              <a:buFont typeface="Cabin"/>
              <a:buChar char="■"/>
              <a:defRPr sz="1200" b="0" i="0" u="none" strike="noStrike" cap="none">
                <a:solidFill>
                  <a:schemeClr val="dk1"/>
                </a:solidFill>
                <a:latin typeface="Cabin"/>
                <a:ea typeface="Cabin"/>
                <a:cs typeface="Cabin"/>
                <a:sym typeface="Cabin"/>
              </a:defRPr>
            </a:lvl3pPr>
            <a:lvl4pPr marL="1828800" marR="0" lvl="3" indent="-304800" algn="l" rtl="0">
              <a:lnSpc>
                <a:spcPct val="100000"/>
              </a:lnSpc>
              <a:spcBef>
                <a:spcPts val="1600"/>
              </a:spcBef>
              <a:spcAft>
                <a:spcPts val="0"/>
              </a:spcAft>
              <a:buClr>
                <a:schemeClr val="dk1"/>
              </a:buClr>
              <a:buSzPts val="1200"/>
              <a:buFont typeface="Cabin"/>
              <a:buChar char="●"/>
              <a:defRPr sz="1200" b="0" i="0" u="none" strike="noStrike" cap="none">
                <a:solidFill>
                  <a:schemeClr val="dk1"/>
                </a:solidFill>
                <a:latin typeface="Cabin"/>
                <a:ea typeface="Cabin"/>
                <a:cs typeface="Cabin"/>
                <a:sym typeface="Cabin"/>
              </a:defRPr>
            </a:lvl4pPr>
            <a:lvl5pPr marL="2286000" marR="0" lvl="4" indent="-304800" algn="l" rtl="0">
              <a:lnSpc>
                <a:spcPct val="100000"/>
              </a:lnSpc>
              <a:spcBef>
                <a:spcPts val="1600"/>
              </a:spcBef>
              <a:spcAft>
                <a:spcPts val="0"/>
              </a:spcAft>
              <a:buClr>
                <a:schemeClr val="dk1"/>
              </a:buClr>
              <a:buSzPts val="1200"/>
              <a:buFont typeface="Cabin"/>
              <a:buChar char="○"/>
              <a:defRPr sz="1200" b="0" i="0" u="none" strike="noStrike" cap="none">
                <a:solidFill>
                  <a:schemeClr val="dk1"/>
                </a:solidFill>
                <a:latin typeface="Cabin"/>
                <a:ea typeface="Cabin"/>
                <a:cs typeface="Cabin"/>
                <a:sym typeface="Cabin"/>
              </a:defRPr>
            </a:lvl5pPr>
            <a:lvl6pPr marL="2743200" marR="0" lvl="5" indent="-304800" algn="l" rtl="0">
              <a:lnSpc>
                <a:spcPct val="100000"/>
              </a:lnSpc>
              <a:spcBef>
                <a:spcPts val="1600"/>
              </a:spcBef>
              <a:spcAft>
                <a:spcPts val="0"/>
              </a:spcAft>
              <a:buClr>
                <a:schemeClr val="dk1"/>
              </a:buClr>
              <a:buSzPts val="1200"/>
              <a:buFont typeface="Cabin"/>
              <a:buChar char="■"/>
              <a:defRPr sz="1200" b="0" i="0" u="none" strike="noStrike" cap="none">
                <a:solidFill>
                  <a:schemeClr val="dk1"/>
                </a:solidFill>
                <a:latin typeface="Cabin"/>
                <a:ea typeface="Cabin"/>
                <a:cs typeface="Cabin"/>
                <a:sym typeface="Cabin"/>
              </a:defRPr>
            </a:lvl6pPr>
            <a:lvl7pPr marL="3200400" marR="0" lvl="6" indent="-304800" algn="l" rtl="0">
              <a:lnSpc>
                <a:spcPct val="100000"/>
              </a:lnSpc>
              <a:spcBef>
                <a:spcPts val="1600"/>
              </a:spcBef>
              <a:spcAft>
                <a:spcPts val="0"/>
              </a:spcAft>
              <a:buClr>
                <a:schemeClr val="dk1"/>
              </a:buClr>
              <a:buSzPts val="1200"/>
              <a:buFont typeface="Cabin"/>
              <a:buChar char="●"/>
              <a:defRPr sz="1200" b="0" i="0" u="none" strike="noStrike" cap="none">
                <a:solidFill>
                  <a:schemeClr val="dk1"/>
                </a:solidFill>
                <a:latin typeface="Cabin"/>
                <a:ea typeface="Cabin"/>
                <a:cs typeface="Cabin"/>
                <a:sym typeface="Cabin"/>
              </a:defRPr>
            </a:lvl7pPr>
            <a:lvl8pPr marL="3657600" marR="0" lvl="7" indent="-304800" algn="l" rtl="0">
              <a:lnSpc>
                <a:spcPct val="100000"/>
              </a:lnSpc>
              <a:spcBef>
                <a:spcPts val="1600"/>
              </a:spcBef>
              <a:spcAft>
                <a:spcPts val="0"/>
              </a:spcAft>
              <a:buClr>
                <a:schemeClr val="dk1"/>
              </a:buClr>
              <a:buSzPts val="1200"/>
              <a:buFont typeface="Cabin"/>
              <a:buChar char="○"/>
              <a:defRPr sz="1200" b="0" i="0" u="none" strike="noStrike" cap="none">
                <a:solidFill>
                  <a:schemeClr val="dk1"/>
                </a:solidFill>
                <a:latin typeface="Cabin"/>
                <a:ea typeface="Cabin"/>
                <a:cs typeface="Cabin"/>
                <a:sym typeface="Cabin"/>
              </a:defRPr>
            </a:lvl8pPr>
            <a:lvl9pPr marL="4114800" marR="0" lvl="8" indent="-304800" algn="l" rtl="0">
              <a:lnSpc>
                <a:spcPct val="100000"/>
              </a:lnSpc>
              <a:spcBef>
                <a:spcPts val="1600"/>
              </a:spcBef>
              <a:spcAft>
                <a:spcPts val="1600"/>
              </a:spcAft>
              <a:buClr>
                <a:schemeClr val="dk1"/>
              </a:buClr>
              <a:buSzPts val="1200"/>
              <a:buFont typeface="Cabin"/>
              <a:buChar char="■"/>
              <a:defRPr sz="1200" b="0" i="0" u="none" strike="noStrike" cap="none">
                <a:solidFill>
                  <a:schemeClr val="dk1"/>
                </a:solidFill>
                <a:latin typeface="Cabin"/>
                <a:ea typeface="Cabin"/>
                <a:cs typeface="Cabin"/>
                <a:sym typeface="Cabin"/>
              </a:defRPr>
            </a:lvl9pPr>
          </a:lstStyle>
          <a:p>
            <a:pPr marL="171450" indent="-171450"/>
            <a:r>
              <a:rPr lang="en-US" dirty="0"/>
              <a:t>C</a:t>
            </a:r>
            <a:r>
              <a:rPr lang="en-IN" dirty="0" err="1"/>
              <a:t>onsort</a:t>
            </a:r>
            <a:r>
              <a:rPr lang="en-IN" dirty="0"/>
              <a:t> Restaurant</a:t>
            </a:r>
          </a:p>
        </p:txBody>
      </p:sp>
      <p:sp>
        <p:nvSpPr>
          <p:cNvPr id="10" name="TextBox 9">
            <a:extLst>
              <a:ext uri="{FF2B5EF4-FFF2-40B4-BE49-F238E27FC236}">
                <a16:creationId xmlns:a16="http://schemas.microsoft.com/office/drawing/2014/main" id="{3F770180-6387-117E-5F9B-4653B21BC1EA}"/>
              </a:ext>
            </a:extLst>
          </p:cNvPr>
          <p:cNvSpPr txBox="1"/>
          <p:nvPr/>
        </p:nvSpPr>
        <p:spPr>
          <a:xfrm>
            <a:off x="5858256" y="1784428"/>
            <a:ext cx="167777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EDB572"/>
              </a:buClr>
              <a:buSzPts val="2400"/>
              <a:buFont typeface="Bakbak One"/>
              <a:buNone/>
              <a:tabLst/>
              <a:defRPr/>
            </a:pPr>
            <a:r>
              <a:rPr kumimoji="0" lang="en-IN" sz="2400" b="0" i="0" u="none" strike="noStrike" kern="0" cap="none" spc="0" normalizeH="0" baseline="0" noProof="0" dirty="0">
                <a:ln>
                  <a:noFill/>
                </a:ln>
                <a:solidFill>
                  <a:srgbClr val="EDB572"/>
                </a:solidFill>
                <a:effectLst/>
                <a:uLnTx/>
                <a:uFillTx/>
                <a:latin typeface="Bakbak One"/>
                <a:cs typeface="Bakbak One"/>
                <a:sym typeface="Bakbak One"/>
              </a:rPr>
              <a:t>Singapore</a:t>
            </a:r>
          </a:p>
        </p:txBody>
      </p:sp>
      <p:sp>
        <p:nvSpPr>
          <p:cNvPr id="11" name="Google Shape;295;p38">
            <a:extLst>
              <a:ext uri="{FF2B5EF4-FFF2-40B4-BE49-F238E27FC236}">
                <a16:creationId xmlns:a16="http://schemas.microsoft.com/office/drawing/2014/main" id="{20C5026E-4CAE-158C-D83A-6C083DE3F58A}"/>
              </a:ext>
            </a:extLst>
          </p:cNvPr>
          <p:cNvSpPr txBox="1">
            <a:spLocks/>
          </p:cNvSpPr>
          <p:nvPr/>
        </p:nvSpPr>
        <p:spPr>
          <a:xfrm>
            <a:off x="5858256" y="2191404"/>
            <a:ext cx="1973094" cy="3256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Cabin"/>
              <a:buChar char="●"/>
              <a:defRPr sz="1200" b="0" i="0" u="none" strike="noStrike" cap="none">
                <a:solidFill>
                  <a:schemeClr val="dk1"/>
                </a:solidFill>
                <a:latin typeface="Cabin"/>
                <a:ea typeface="Cabin"/>
                <a:cs typeface="Cabin"/>
                <a:sym typeface="Cabin"/>
              </a:defRPr>
            </a:lvl1pPr>
            <a:lvl2pPr marL="914400" marR="0" lvl="1" indent="-304800" algn="l" rtl="0">
              <a:lnSpc>
                <a:spcPct val="100000"/>
              </a:lnSpc>
              <a:spcBef>
                <a:spcPts val="1600"/>
              </a:spcBef>
              <a:spcAft>
                <a:spcPts val="0"/>
              </a:spcAft>
              <a:buClr>
                <a:schemeClr val="dk1"/>
              </a:buClr>
              <a:buSzPts val="1200"/>
              <a:buFont typeface="Cabin"/>
              <a:buChar char="○"/>
              <a:defRPr sz="1200" b="0" i="0" u="none" strike="noStrike" cap="none">
                <a:solidFill>
                  <a:schemeClr val="dk1"/>
                </a:solidFill>
                <a:latin typeface="Cabin"/>
                <a:ea typeface="Cabin"/>
                <a:cs typeface="Cabin"/>
                <a:sym typeface="Cabin"/>
              </a:defRPr>
            </a:lvl2pPr>
            <a:lvl3pPr marL="1371600" marR="0" lvl="2" indent="-304800" algn="l" rtl="0">
              <a:lnSpc>
                <a:spcPct val="100000"/>
              </a:lnSpc>
              <a:spcBef>
                <a:spcPts val="1600"/>
              </a:spcBef>
              <a:spcAft>
                <a:spcPts val="0"/>
              </a:spcAft>
              <a:buClr>
                <a:schemeClr val="dk1"/>
              </a:buClr>
              <a:buSzPts val="1200"/>
              <a:buFont typeface="Cabin"/>
              <a:buChar char="■"/>
              <a:defRPr sz="1200" b="0" i="0" u="none" strike="noStrike" cap="none">
                <a:solidFill>
                  <a:schemeClr val="dk1"/>
                </a:solidFill>
                <a:latin typeface="Cabin"/>
                <a:ea typeface="Cabin"/>
                <a:cs typeface="Cabin"/>
                <a:sym typeface="Cabin"/>
              </a:defRPr>
            </a:lvl3pPr>
            <a:lvl4pPr marL="1828800" marR="0" lvl="3" indent="-304800" algn="l" rtl="0">
              <a:lnSpc>
                <a:spcPct val="100000"/>
              </a:lnSpc>
              <a:spcBef>
                <a:spcPts val="1600"/>
              </a:spcBef>
              <a:spcAft>
                <a:spcPts val="0"/>
              </a:spcAft>
              <a:buClr>
                <a:schemeClr val="dk1"/>
              </a:buClr>
              <a:buSzPts val="1200"/>
              <a:buFont typeface="Cabin"/>
              <a:buChar char="●"/>
              <a:defRPr sz="1200" b="0" i="0" u="none" strike="noStrike" cap="none">
                <a:solidFill>
                  <a:schemeClr val="dk1"/>
                </a:solidFill>
                <a:latin typeface="Cabin"/>
                <a:ea typeface="Cabin"/>
                <a:cs typeface="Cabin"/>
                <a:sym typeface="Cabin"/>
              </a:defRPr>
            </a:lvl4pPr>
            <a:lvl5pPr marL="2286000" marR="0" lvl="4" indent="-304800" algn="l" rtl="0">
              <a:lnSpc>
                <a:spcPct val="100000"/>
              </a:lnSpc>
              <a:spcBef>
                <a:spcPts val="1600"/>
              </a:spcBef>
              <a:spcAft>
                <a:spcPts val="0"/>
              </a:spcAft>
              <a:buClr>
                <a:schemeClr val="dk1"/>
              </a:buClr>
              <a:buSzPts val="1200"/>
              <a:buFont typeface="Cabin"/>
              <a:buChar char="○"/>
              <a:defRPr sz="1200" b="0" i="0" u="none" strike="noStrike" cap="none">
                <a:solidFill>
                  <a:schemeClr val="dk1"/>
                </a:solidFill>
                <a:latin typeface="Cabin"/>
                <a:ea typeface="Cabin"/>
                <a:cs typeface="Cabin"/>
                <a:sym typeface="Cabin"/>
              </a:defRPr>
            </a:lvl5pPr>
            <a:lvl6pPr marL="2743200" marR="0" lvl="5" indent="-304800" algn="l" rtl="0">
              <a:lnSpc>
                <a:spcPct val="100000"/>
              </a:lnSpc>
              <a:spcBef>
                <a:spcPts val="1600"/>
              </a:spcBef>
              <a:spcAft>
                <a:spcPts val="0"/>
              </a:spcAft>
              <a:buClr>
                <a:schemeClr val="dk1"/>
              </a:buClr>
              <a:buSzPts val="1200"/>
              <a:buFont typeface="Cabin"/>
              <a:buChar char="■"/>
              <a:defRPr sz="1200" b="0" i="0" u="none" strike="noStrike" cap="none">
                <a:solidFill>
                  <a:schemeClr val="dk1"/>
                </a:solidFill>
                <a:latin typeface="Cabin"/>
                <a:ea typeface="Cabin"/>
                <a:cs typeface="Cabin"/>
                <a:sym typeface="Cabin"/>
              </a:defRPr>
            </a:lvl6pPr>
            <a:lvl7pPr marL="3200400" marR="0" lvl="6" indent="-304800" algn="l" rtl="0">
              <a:lnSpc>
                <a:spcPct val="100000"/>
              </a:lnSpc>
              <a:spcBef>
                <a:spcPts val="1600"/>
              </a:spcBef>
              <a:spcAft>
                <a:spcPts val="0"/>
              </a:spcAft>
              <a:buClr>
                <a:schemeClr val="dk1"/>
              </a:buClr>
              <a:buSzPts val="1200"/>
              <a:buFont typeface="Cabin"/>
              <a:buChar char="●"/>
              <a:defRPr sz="1200" b="0" i="0" u="none" strike="noStrike" cap="none">
                <a:solidFill>
                  <a:schemeClr val="dk1"/>
                </a:solidFill>
                <a:latin typeface="Cabin"/>
                <a:ea typeface="Cabin"/>
                <a:cs typeface="Cabin"/>
                <a:sym typeface="Cabin"/>
              </a:defRPr>
            </a:lvl7pPr>
            <a:lvl8pPr marL="3657600" marR="0" lvl="7" indent="-304800" algn="l" rtl="0">
              <a:lnSpc>
                <a:spcPct val="100000"/>
              </a:lnSpc>
              <a:spcBef>
                <a:spcPts val="1600"/>
              </a:spcBef>
              <a:spcAft>
                <a:spcPts val="0"/>
              </a:spcAft>
              <a:buClr>
                <a:schemeClr val="dk1"/>
              </a:buClr>
              <a:buSzPts val="1200"/>
              <a:buFont typeface="Cabin"/>
              <a:buChar char="○"/>
              <a:defRPr sz="1200" b="0" i="0" u="none" strike="noStrike" cap="none">
                <a:solidFill>
                  <a:schemeClr val="dk1"/>
                </a:solidFill>
                <a:latin typeface="Cabin"/>
                <a:ea typeface="Cabin"/>
                <a:cs typeface="Cabin"/>
                <a:sym typeface="Cabin"/>
              </a:defRPr>
            </a:lvl8pPr>
            <a:lvl9pPr marL="4114800" marR="0" lvl="8" indent="-304800" algn="l" rtl="0">
              <a:lnSpc>
                <a:spcPct val="100000"/>
              </a:lnSpc>
              <a:spcBef>
                <a:spcPts val="1600"/>
              </a:spcBef>
              <a:spcAft>
                <a:spcPts val="1600"/>
              </a:spcAft>
              <a:buClr>
                <a:schemeClr val="dk1"/>
              </a:buClr>
              <a:buSzPts val="1200"/>
              <a:buFont typeface="Cabin"/>
              <a:buChar char="■"/>
              <a:defRPr sz="1200" b="0" i="0" u="none" strike="noStrike" cap="none">
                <a:solidFill>
                  <a:schemeClr val="dk1"/>
                </a:solidFill>
                <a:latin typeface="Cabin"/>
                <a:ea typeface="Cabin"/>
                <a:cs typeface="Cabin"/>
                <a:sym typeface="Cabin"/>
              </a:defRPr>
            </a:lvl9pPr>
          </a:lstStyle>
          <a:p>
            <a:pPr marL="171450" indent="-171450"/>
            <a:r>
              <a:rPr lang="en-US" dirty="0" err="1"/>
              <a:t>Makansutra</a:t>
            </a:r>
            <a:r>
              <a:rPr lang="en-US" dirty="0"/>
              <a:t> Gluttons Bay</a:t>
            </a:r>
            <a:endParaRPr lang="en-IN" dirty="0"/>
          </a:p>
        </p:txBody>
      </p:sp>
    </p:spTree>
  </p:cSld>
  <p:clrMapOvr>
    <a:masterClrMapping/>
  </p:clrMapOvr>
</p:sld>
</file>

<file path=ppt/theme/theme1.xml><?xml version="1.0" encoding="utf-8"?>
<a:theme xmlns:a="http://schemas.openxmlformats.org/drawingml/2006/main" name="F&amp;B (Food &amp; Beverage) Business Plan by Slidesgo">
  <a:themeElements>
    <a:clrScheme name="Simple Light">
      <a:dk1>
        <a:srgbClr val="FFFFFF"/>
      </a:dk1>
      <a:lt1>
        <a:srgbClr val="322825"/>
      </a:lt1>
      <a:dk2>
        <a:srgbClr val="D3BE4F"/>
      </a:dk2>
      <a:lt2>
        <a:srgbClr val="E4613E"/>
      </a:lt2>
      <a:accent1>
        <a:srgbClr val="EDB572"/>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268</TotalTime>
  <Words>470</Words>
  <Application>Microsoft Office PowerPoint</Application>
  <PresentationFormat>On-screen Show (16:9)</PresentationFormat>
  <Paragraphs>61</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Bakbak One</vt:lpstr>
      <vt:lpstr>Arial</vt:lpstr>
      <vt:lpstr>Cabin</vt:lpstr>
      <vt:lpstr>Wingdings</vt:lpstr>
      <vt:lpstr>F&amp;B (Food &amp; Beverage) Business Plan by Slidesgo</vt:lpstr>
      <vt:lpstr>(New Restaurants Opening) Data Analysis</vt:lpstr>
      <vt:lpstr>Contents</vt:lpstr>
      <vt:lpstr>Summary</vt:lpstr>
      <vt:lpstr>Suggested Countries</vt:lpstr>
      <vt:lpstr>Lesser Competetion</vt:lpstr>
      <vt:lpstr>Cities in Suggested Countries</vt:lpstr>
      <vt:lpstr>Ratings in the Suggested Countries</vt:lpstr>
      <vt:lpstr>Total Expenditure on Foods</vt:lpstr>
      <vt:lpstr>Biggest Competitors in Suggested Countries</vt:lpstr>
      <vt:lpstr>Choice of Cuisines</vt:lpstr>
      <vt:lpstr>Mode of Booking</vt:lpstr>
      <vt:lpstr>Dashboard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Restaurants Opening) Data Analysis</dc:title>
  <dc:creator>AADARSH</dc:creator>
  <cp:lastModifiedBy>AADARSH KATIYAR</cp:lastModifiedBy>
  <cp:revision>1</cp:revision>
  <dcterms:modified xsi:type="dcterms:W3CDTF">2024-01-20T23:03:35Z</dcterms:modified>
</cp:coreProperties>
</file>